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3" r:id="rId1"/>
  </p:sldMasterIdLst>
  <p:notesMasterIdLst>
    <p:notesMasterId r:id="rId5"/>
  </p:notesMasterIdLst>
  <p:sldIdLst>
    <p:sldId id="256" r:id="rId2"/>
    <p:sldId id="257" r:id="rId3"/>
    <p:sldId id="258" r:id="rId4"/>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110" d="100"/>
          <a:sy n="110" d="100"/>
        </p:scale>
        <p:origin x="630" y="114"/>
      </p:cViewPr>
      <p:guideLst/>
    </p:cSldViewPr>
  </p:slideViewPr>
  <p:notesTextViewPr>
    <p:cViewPr>
      <p:scale>
        <a:sx n="1" d="1"/>
        <a:sy n="1" d="1"/>
      </p:scale>
      <p:origin x="0" y="0"/>
    </p:cViewPr>
  </p:notesTextViewPr>
  <p:notesViewPr>
    <p:cSldViewPr snapToGrid="0">
      <p:cViewPr varScale="1">
        <p:scale>
          <a:sx n="84" d="100"/>
          <a:sy n="84" d="100"/>
        </p:scale>
        <p:origin x="391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Kopfzeilenplatzhalt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de-DE"/>
          </a:p>
        </p:txBody>
      </p:sp>
      <p:sp>
        <p:nvSpPr>
          <p:cNvPr id="3" name="Datumsplatzhalt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1C5E69F-5CA3-4F1D-89D0-91AAF06DEE1D}" type="datetimeFigureOut">
              <a:rPr lang="de-DE" smtClean="0"/>
              <a:t>24.06.2019</a:t>
            </a:fld>
            <a:endParaRPr lang="de-DE"/>
          </a:p>
        </p:txBody>
      </p:sp>
      <p:sp>
        <p:nvSpPr>
          <p:cNvPr id="4" name="Folienbildplatzhalt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de-DE"/>
          </a:p>
        </p:txBody>
      </p:sp>
      <p:sp>
        <p:nvSpPr>
          <p:cNvPr id="5" name="Notizenplatzhalt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p>
        </p:txBody>
      </p:sp>
      <p:sp>
        <p:nvSpPr>
          <p:cNvPr id="6" name="Fußzeilenplatzhalt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de-DE"/>
          </a:p>
        </p:txBody>
      </p:sp>
      <p:sp>
        <p:nvSpPr>
          <p:cNvPr id="7" name="Foliennummernplatzhalt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D6EDA0A-E6C6-4DBE-B3ED-9A5216929610}" type="slidenum">
              <a:rPr lang="de-DE" smtClean="0"/>
              <a:t>‹Nr.›</a:t>
            </a:fld>
            <a:endParaRPr lang="de-DE"/>
          </a:p>
        </p:txBody>
      </p:sp>
    </p:spTree>
    <p:extLst>
      <p:ext uri="{BB962C8B-B14F-4D97-AF65-F5344CB8AC3E}">
        <p14:creationId xmlns:p14="http://schemas.microsoft.com/office/powerpoint/2010/main" val="250997125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10" name="Rectangle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Group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Straight Connector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629103" y="2244830"/>
            <a:ext cx="8933796" cy="2437232"/>
          </a:xfrm>
        </p:spPr>
        <p:txBody>
          <a:bodyPr tIns="45720" bIns="45720" anchor="ctr">
            <a:normAutofit/>
          </a:bodyPr>
          <a:lstStyle>
            <a:lvl1pPr algn="ctr">
              <a:lnSpc>
                <a:spcPct val="83000"/>
              </a:lnSpc>
              <a:defRPr lang="en-US" sz="6800" b="0" kern="1200" cap="all" spc="-100" baseline="0" dirty="0">
                <a:solidFill>
                  <a:schemeClr val="tx1">
                    <a:lumMod val="85000"/>
                    <a:lumOff val="15000"/>
                  </a:schemeClr>
                </a:solidFill>
                <a:effectLst/>
                <a:latin typeface="Times New Roman" panose="02020603050405020304" pitchFamily="18" charset="0"/>
                <a:ea typeface="+mn-ea"/>
                <a:cs typeface="Times New Roman" panose="02020603050405020304" pitchFamily="18" charset="0"/>
              </a:defRPr>
            </a:lvl1pPr>
          </a:lstStyle>
          <a:p>
            <a:r>
              <a:rPr lang="en-US" dirty="0"/>
              <a:t>Click to edit Master title style</a:t>
            </a:r>
          </a:p>
        </p:txBody>
      </p:sp>
      <p:sp>
        <p:nvSpPr>
          <p:cNvPr id="3" name="Subtitle 2"/>
          <p:cNvSpPr>
            <a:spLocks noGrp="1"/>
          </p:cNvSpPr>
          <p:nvPr>
            <p:ph type="subTitle" idx="1"/>
          </p:nvPr>
        </p:nvSpPr>
        <p:spPr>
          <a:xfrm>
            <a:off x="1629101" y="4682062"/>
            <a:ext cx="8936846" cy="457201"/>
          </a:xfrm>
        </p:spPr>
        <p:txBody>
          <a:bodyPr>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20" name="Date Placeholder 19"/>
          <p:cNvSpPr>
            <a:spLocks noGrp="1"/>
          </p:cNvSpPr>
          <p:nvPr>
            <p:ph type="dt" sz="half" idx="10"/>
          </p:nvPr>
        </p:nvSpPr>
        <p:spPr>
          <a:xfrm>
            <a:off x="5318760" y="1341256"/>
            <a:ext cx="1554480" cy="485546"/>
          </a:xfrm>
        </p:spPr>
        <p:txBody>
          <a:bodyPr/>
          <a:lstStyle>
            <a:lvl1pPr algn="ctr">
              <a:defRPr sz="1300" spc="0" baseline="0">
                <a:solidFill>
                  <a:srgbClr val="FFFFFF"/>
                </a:solidFill>
                <a:latin typeface="+mn-lt"/>
              </a:defRPr>
            </a:lvl1pPr>
          </a:lstStyle>
          <a:p>
            <a:fld id="{EA0C0817-A112-4847-8014-A94B7D2A4EA3}" type="datetime1">
              <a:rPr lang="en-US" smtClean="0"/>
              <a:t>6/24/2019</a:t>
            </a:fld>
            <a:endParaRPr lang="en-US" dirty="0"/>
          </a:p>
        </p:txBody>
      </p:sp>
      <p:sp>
        <p:nvSpPr>
          <p:cNvPr id="21" name="Footer Placeholder 20"/>
          <p:cNvSpPr>
            <a:spLocks noGrp="1"/>
          </p:cNvSpPr>
          <p:nvPr>
            <p:ph type="ftr" sz="quarter" idx="11"/>
          </p:nvPr>
        </p:nvSpPr>
        <p:spPr>
          <a:xfrm>
            <a:off x="1629100" y="5177408"/>
            <a:ext cx="5730295" cy="228600"/>
          </a:xfrm>
        </p:spPr>
        <p:txBody>
          <a:bodyPr/>
          <a:lstStyle>
            <a:lvl1pPr algn="l">
              <a:defRPr>
                <a:solidFill>
                  <a:schemeClr val="tx1">
                    <a:lumMod val="85000"/>
                    <a:lumOff val="15000"/>
                  </a:schemeClr>
                </a:solidFill>
              </a:defRPr>
            </a:lvl1pPr>
          </a:lstStyle>
          <a:p>
            <a:endParaRPr lang="en-US" dirty="0"/>
          </a:p>
        </p:txBody>
      </p:sp>
      <p:sp>
        <p:nvSpPr>
          <p:cNvPr id="22" name="Slide Number Placeholder 21"/>
          <p:cNvSpPr>
            <a:spLocks noGrp="1"/>
          </p:cNvSpPr>
          <p:nvPr>
            <p:ph type="sldNum" sz="quarter" idx="12"/>
          </p:nvPr>
        </p:nvSpPr>
        <p:spPr>
          <a:xfrm>
            <a:off x="8606920" y="5177408"/>
            <a:ext cx="1955980" cy="22860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dirty="0"/>
          </a:p>
        </p:txBody>
      </p:sp>
    </p:spTree>
    <p:extLst>
      <p:ext uri="{BB962C8B-B14F-4D97-AF65-F5344CB8AC3E}">
        <p14:creationId xmlns:p14="http://schemas.microsoft.com/office/powerpoint/2010/main" val="252828163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Vertical Text Placeholder 2"/>
          <p:cNvSpPr>
            <a:spLocks noGrp="1"/>
          </p:cNvSpPr>
          <p:nvPr>
            <p:ph type="body" orient="vert" idx="1"/>
          </p:nvPr>
        </p:nvSpPr>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134F40B7-36AB-4376-BE14-EF7004D79BB9}" type="datetime1">
              <a:rPr lang="en-US" smtClean="0"/>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5044626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dirty="0"/>
              <a:t>Click to edit Master title style</a:t>
            </a:r>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FF87CAB8-DCAE-46A5-AADA-B3FAD11A54E0}" type="datetime1">
              <a:rPr lang="en-US" smtClean="0"/>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01861713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Benutzerdefiniertes Layou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AEAAC448-B332-4AC8-BC1C-5519A1DD6902}"/>
              </a:ext>
            </a:extLst>
          </p:cNvPr>
          <p:cNvSpPr>
            <a:spLocks noGrp="1"/>
          </p:cNvSpPr>
          <p:nvPr>
            <p:ph type="title"/>
          </p:nvPr>
        </p:nvSpPr>
        <p:spPr/>
        <p:txBody>
          <a:bodyPr/>
          <a:lstStyle/>
          <a:p>
            <a:r>
              <a:rPr lang="de-DE" dirty="0"/>
              <a:t>Mastertitelformat bearbeiten</a:t>
            </a:r>
          </a:p>
        </p:txBody>
      </p:sp>
      <p:sp>
        <p:nvSpPr>
          <p:cNvPr id="3" name="Datumsplatzhalter 2">
            <a:extLst>
              <a:ext uri="{FF2B5EF4-FFF2-40B4-BE49-F238E27FC236}">
                <a16:creationId xmlns:a16="http://schemas.microsoft.com/office/drawing/2014/main" id="{12B691B9-7180-4684-A2BD-F4245AC1E78A}"/>
              </a:ext>
            </a:extLst>
          </p:cNvPr>
          <p:cNvSpPr>
            <a:spLocks noGrp="1"/>
          </p:cNvSpPr>
          <p:nvPr>
            <p:ph type="dt" sz="half" idx="10"/>
          </p:nvPr>
        </p:nvSpPr>
        <p:spPr/>
        <p:txBody>
          <a:bodyPr/>
          <a:lstStyle/>
          <a:p>
            <a:fld id="{F6FA2B21-3FCD-4721-B95C-427943F61125}" type="datetime1">
              <a:rPr lang="en-US" smtClean="0"/>
              <a:t>6/24/2019</a:t>
            </a:fld>
            <a:endParaRPr lang="en-US"/>
          </a:p>
        </p:txBody>
      </p:sp>
      <p:sp>
        <p:nvSpPr>
          <p:cNvPr id="4" name="Fußzeilenplatzhalter 3">
            <a:extLst>
              <a:ext uri="{FF2B5EF4-FFF2-40B4-BE49-F238E27FC236}">
                <a16:creationId xmlns:a16="http://schemas.microsoft.com/office/drawing/2014/main" id="{E7CD748B-4205-468B-BA43-2E8F3665E09A}"/>
              </a:ext>
            </a:extLst>
          </p:cNvPr>
          <p:cNvSpPr>
            <a:spLocks noGrp="1"/>
          </p:cNvSpPr>
          <p:nvPr>
            <p:ph type="ftr" sz="quarter" idx="11"/>
          </p:nvPr>
        </p:nvSpPr>
        <p:spPr/>
        <p:txBody>
          <a:bodyPr/>
          <a:lstStyle/>
          <a:p>
            <a:endParaRPr lang="en-US" dirty="0"/>
          </a:p>
        </p:txBody>
      </p:sp>
      <p:sp>
        <p:nvSpPr>
          <p:cNvPr id="5" name="Foliennummernplatzhalter 4">
            <a:extLst>
              <a:ext uri="{FF2B5EF4-FFF2-40B4-BE49-F238E27FC236}">
                <a16:creationId xmlns:a16="http://schemas.microsoft.com/office/drawing/2014/main" id="{E0AF2CBF-FAEA-4D7D-ABB5-0A92E4B54A27}"/>
              </a:ext>
            </a:extLst>
          </p:cNvPr>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425453433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7332B432-ACDA-4023-A761-2BAB76577B62}" type="datetime1">
              <a:rPr lang="en-US" smtClean="0"/>
              <a:t>6/24/2019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70557530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useBgFill="1">
        <p:nvSpPr>
          <p:cNvPr id="23" name="Rectangle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629156" y="2275165"/>
            <a:ext cx="8933688" cy="2406895"/>
          </a:xfrm>
        </p:spPr>
        <p:txBody>
          <a:bodyPr anchor="ctr">
            <a:normAutofit/>
          </a:bodyPr>
          <a:lstStyle>
            <a:lvl1pPr algn="ctr">
              <a:lnSpc>
                <a:spcPct val="83000"/>
              </a:lnSpc>
              <a:defRPr lang="en-US" sz="6800" kern="1200" cap="all" spc="-100" baseline="0" dirty="0">
                <a:solidFill>
                  <a:schemeClr val="tx1">
                    <a:lumMod val="85000"/>
                    <a:lumOff val="15000"/>
                  </a:schemeClr>
                </a:solidFill>
                <a:effectLst/>
                <a:latin typeface="Times New Roman" panose="02020603050405020304" pitchFamily="18" charset="0"/>
                <a:ea typeface="+mn-ea"/>
                <a:cs typeface="Times New Roman" panose="02020603050405020304" pitchFamily="18" charset="0"/>
              </a:defRPr>
            </a:lvl1pPr>
          </a:lstStyle>
          <a:p>
            <a:r>
              <a:rPr lang="en-US" dirty="0"/>
              <a:t>Click to edit Master title style</a:t>
            </a:r>
          </a:p>
        </p:txBody>
      </p:sp>
      <p:grpSp>
        <p:nvGrpSpPr>
          <p:cNvPr id="16" name="Group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Straight Connector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Text Placeholder 2"/>
          <p:cNvSpPr>
            <a:spLocks noGrp="1"/>
          </p:cNvSpPr>
          <p:nvPr>
            <p:ph type="body" idx="1"/>
          </p:nvPr>
        </p:nvSpPr>
        <p:spPr>
          <a:xfrm>
            <a:off x="1629156" y="4682062"/>
            <a:ext cx="8939784" cy="457200"/>
          </a:xfrm>
        </p:spPr>
        <p:txBody>
          <a:bodyPr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5318760" y="1344502"/>
            <a:ext cx="1554480" cy="498781"/>
          </a:xfrm>
        </p:spPr>
        <p:txBody>
          <a:bodyPr/>
          <a:lstStyle>
            <a:lvl1pPr algn="ctr">
              <a:defRPr lang="en-US" sz="1300" kern="1200" spc="0" baseline="0">
                <a:solidFill>
                  <a:srgbClr val="FFFFFF"/>
                </a:solidFill>
                <a:latin typeface="+mn-lt"/>
                <a:ea typeface="+mn-ea"/>
                <a:cs typeface="+mn-cs"/>
              </a:defRPr>
            </a:lvl1pPr>
          </a:lstStyle>
          <a:p>
            <a:fld id="{D9C646AA-F36E-4540-911D-FFFC0A0EF24A}" type="datetime1">
              <a:rPr lang="en-US" smtClean="0"/>
              <a:t>6/24/2019</a:t>
            </a:fld>
            <a:endParaRPr lang="en-US" dirty="0"/>
          </a:p>
        </p:txBody>
      </p:sp>
      <p:sp>
        <p:nvSpPr>
          <p:cNvPr id="5" name="Footer Placeholder 4"/>
          <p:cNvSpPr>
            <a:spLocks noGrp="1"/>
          </p:cNvSpPr>
          <p:nvPr>
            <p:ph type="ftr" sz="quarter" idx="11"/>
          </p:nvPr>
        </p:nvSpPr>
        <p:spPr>
          <a:xfrm>
            <a:off x="1629157" y="5177408"/>
            <a:ext cx="5660134" cy="228600"/>
          </a:xfrm>
        </p:spPr>
        <p:txBody>
          <a:bodyPr/>
          <a:lstStyle>
            <a:lvl1pPr algn="l">
              <a:defRPr>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12"/>
          </p:nvPr>
        </p:nvSpPr>
        <p:spPr>
          <a:xfrm>
            <a:off x="8604504" y="5177408"/>
            <a:ext cx="1958339" cy="22860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dirty="0"/>
          </a:p>
        </p:txBody>
      </p:sp>
    </p:spTree>
    <p:extLst>
      <p:ext uri="{BB962C8B-B14F-4D97-AF65-F5344CB8AC3E}">
        <p14:creationId xmlns:p14="http://schemas.microsoft.com/office/powerpoint/2010/main" val="370709094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dirty="0"/>
              <a:t>Click to edit Master title style</a:t>
            </a:r>
          </a:p>
        </p:txBody>
      </p:sp>
      <p:sp>
        <p:nvSpPr>
          <p:cNvPr id="3" name="Content Placeholder 2"/>
          <p:cNvSpPr>
            <a:spLocks noGrp="1"/>
          </p:cNvSpPr>
          <p:nvPr>
            <p:ph sz="half" idx="1"/>
          </p:nvPr>
        </p:nvSpPr>
        <p:spPr>
          <a:xfrm>
            <a:off x="106680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Content Placeholder 3"/>
          <p:cNvSpPr>
            <a:spLocks noGrp="1"/>
          </p:cNvSpPr>
          <p:nvPr>
            <p:ph sz="half" idx="2"/>
          </p:nvPr>
        </p:nvSpPr>
        <p:spPr>
          <a:xfrm>
            <a:off x="6461760" y="2103120"/>
            <a:ext cx="466344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Date Placeholder 4"/>
          <p:cNvSpPr>
            <a:spLocks noGrp="1"/>
          </p:cNvSpPr>
          <p:nvPr>
            <p:ph type="dt" sz="half" idx="10"/>
          </p:nvPr>
        </p:nvSpPr>
        <p:spPr/>
        <p:txBody>
          <a:bodyPr/>
          <a:lstStyle/>
          <a:p>
            <a:fld id="{69186D26-FA5F-4637-B602-B7C2DC34CFD4}" type="datetime1">
              <a:rPr lang="en-US" smtClean="0"/>
              <a:t>6/24/2019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218588929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Text Placeholder 2"/>
          <p:cNvSpPr>
            <a:spLocks noGrp="1"/>
          </p:cNvSpPr>
          <p:nvPr>
            <p:ph type="body" idx="1"/>
          </p:nvPr>
        </p:nvSpPr>
        <p:spPr>
          <a:xfrm>
            <a:off x="1069848" y="2074334"/>
            <a:ext cx="4663440" cy="640080"/>
          </a:xfrm>
        </p:spPr>
        <p:txBody>
          <a:bodyPr anchor="ctr">
            <a:normAutofit/>
          </a:bodyPr>
          <a:lstStyle>
            <a:lvl1pPr marL="0" indent="0" algn="l">
              <a:spcBef>
                <a:spcPts val="0"/>
              </a:spcBef>
              <a:buNone/>
              <a:defRPr sz="1900" b="1" i="0">
                <a:solidFill>
                  <a:schemeClr val="tx1"/>
                </a:solidFill>
                <a:latin typeface="Times New Roman" panose="02020603050405020304" pitchFamily="18" charset="0"/>
                <a:cs typeface="Times New Roman" panose="02020603050405020304" pitchFamily="18" charset="0"/>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p:cNvSpPr>
            <a:spLocks noGrp="1"/>
          </p:cNvSpPr>
          <p:nvPr>
            <p:ph sz="half" idx="2"/>
          </p:nvPr>
        </p:nvSpPr>
        <p:spPr>
          <a:xfrm>
            <a:off x="1069848" y="2792472"/>
            <a:ext cx="4663440" cy="3163825"/>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p:cNvSpPr>
            <a:spLocks noGrp="1"/>
          </p:cNvSpPr>
          <p:nvPr>
            <p:ph type="body" sz="quarter" idx="3"/>
          </p:nvPr>
        </p:nvSpPr>
        <p:spPr>
          <a:xfrm>
            <a:off x="6458712" y="2074334"/>
            <a:ext cx="4663440" cy="640080"/>
          </a:xfrm>
        </p:spPr>
        <p:txBody>
          <a:bodyPr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p:cNvSpPr>
            <a:spLocks noGrp="1"/>
          </p:cNvSpPr>
          <p:nvPr>
            <p:ph sz="quarter" idx="4"/>
          </p:nvPr>
        </p:nvSpPr>
        <p:spPr>
          <a:xfrm>
            <a:off x="6458712" y="2792471"/>
            <a:ext cx="4663440" cy="3164509"/>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p:cNvSpPr>
            <a:spLocks noGrp="1"/>
          </p:cNvSpPr>
          <p:nvPr>
            <p:ph type="dt" sz="half" idx="10"/>
          </p:nvPr>
        </p:nvSpPr>
        <p:spPr/>
        <p:txBody>
          <a:bodyPr/>
          <a:lstStyle/>
          <a:p>
            <a:fld id="{8A7F15D8-96D1-4781-BC50-CA8A088B2FE4}" type="datetime1">
              <a:rPr lang="en-US" smtClean="0"/>
              <a:t>6/24/2019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12298458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p>
        </p:txBody>
      </p:sp>
      <p:sp>
        <p:nvSpPr>
          <p:cNvPr id="3" name="Date Placeholder 2"/>
          <p:cNvSpPr>
            <a:spLocks noGrp="1"/>
          </p:cNvSpPr>
          <p:nvPr>
            <p:ph type="dt" sz="half" idx="10"/>
          </p:nvPr>
        </p:nvSpPr>
        <p:spPr/>
        <p:txBody>
          <a:bodyPr/>
          <a:lstStyle/>
          <a:p>
            <a:fld id="{F9A96C99-B8F8-4528-BD05-0E16E943DC09}" type="datetime1">
              <a:rPr lang="en-US" smtClean="0"/>
              <a:t>6/24/2019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62225868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3636942-C211-4B28-8DBD-C953E00AF71B}" type="datetime1">
              <a:rPr lang="en-US" smtClean="0"/>
              <a:t>6/24/2019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B7E4EF-A1BD-40F4-AB7B-04F084DD991D}" type="slidenum">
              <a:rPr lang="en-US" smtClean="0"/>
              <a:t>‹Nr.›</a:t>
            </a:fld>
            <a:endParaRPr lang="en-US"/>
          </a:p>
        </p:txBody>
      </p:sp>
    </p:spTree>
    <p:extLst>
      <p:ext uri="{BB962C8B-B14F-4D97-AF65-F5344CB8AC3E}">
        <p14:creationId xmlns:p14="http://schemas.microsoft.com/office/powerpoint/2010/main" val="32617278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0" name="Rectangle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58200" y="607392"/>
            <a:ext cx="3161963" cy="1645920"/>
          </a:xfrm>
        </p:spPr>
        <p:txBody>
          <a:bodyPr anchor="b">
            <a:normAutofit/>
          </a:bodyPr>
          <a:lstStyle>
            <a:lvl1pPr algn="l" defTabSz="914400" rtl="0" eaLnBrk="1" latinLnBrk="0" hangingPunct="1">
              <a:lnSpc>
                <a:spcPct val="100000"/>
              </a:lnSpc>
              <a:spcBef>
                <a:spcPct val="0"/>
              </a:spcBef>
              <a:buNone/>
              <a:defRPr lang="en-US" sz="3200" b="0" kern="1200" cap="none" spc="0" baseline="0" dirty="0">
                <a:solidFill>
                  <a:schemeClr val="tx1"/>
                </a:solidFill>
                <a:effectLst/>
                <a:latin typeface="Times New Roman" panose="02020603050405020304" pitchFamily="18" charset="0"/>
                <a:ea typeface="+mn-ea"/>
                <a:cs typeface="Times New Roman" panose="02020603050405020304" pitchFamily="18" charset="0"/>
              </a:defRPr>
            </a:lvl1pPr>
          </a:lstStyle>
          <a:p>
            <a:r>
              <a:rPr lang="en-US" dirty="0"/>
              <a:t>Click to edit Master title style</a:t>
            </a:r>
          </a:p>
        </p:txBody>
      </p:sp>
      <p:sp>
        <p:nvSpPr>
          <p:cNvPr id="3" name="Content Placeholder 2"/>
          <p:cNvSpPr>
            <a:spLocks noGrp="1"/>
          </p:cNvSpPr>
          <p:nvPr>
            <p:ph idx="1"/>
          </p:nvPr>
        </p:nvSpPr>
        <p:spPr>
          <a:xfrm>
            <a:off x="685800" y="609600"/>
            <a:ext cx="6858000" cy="5334000"/>
          </a:xfrm>
        </p:spPr>
        <p:txBody>
          <a:bodyPr/>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458200" y="2336800"/>
            <a:ext cx="3161963" cy="3606800"/>
          </a:xfrm>
        </p:spPr>
        <p:txBody>
          <a:bodyPr>
            <a:normAutofit/>
          </a:bodyPr>
          <a:lstStyle>
            <a:lvl1pPr marL="0" indent="0">
              <a:lnSpc>
                <a:spcPct val="110000"/>
              </a:lnSpc>
              <a:spcBef>
                <a:spcPts val="800"/>
              </a:spcBef>
              <a:buNone/>
              <a:defRPr sz="1800">
                <a:solidFill>
                  <a:schemeClr val="tx1"/>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8" name="Date Placeholder 7"/>
          <p:cNvSpPr>
            <a:spLocks noGrp="1"/>
          </p:cNvSpPr>
          <p:nvPr>
            <p:ph type="dt" sz="half" idx="10"/>
          </p:nvPr>
        </p:nvSpPr>
        <p:spPr>
          <a:xfrm>
            <a:off x="5588000" y="6035040"/>
            <a:ext cx="1955800" cy="365760"/>
          </a:xfrm>
        </p:spPr>
        <p:txBody>
          <a:bodyPr/>
          <a:lstStyle>
            <a:lvl1pPr>
              <a:defRPr>
                <a:solidFill>
                  <a:schemeClr val="tx1">
                    <a:lumMod val="85000"/>
                    <a:lumOff val="15000"/>
                  </a:schemeClr>
                </a:solidFill>
                <a:latin typeface="Times New Roman" panose="02020603050405020304" pitchFamily="18" charset="0"/>
                <a:cs typeface="Times New Roman" panose="02020603050405020304" pitchFamily="18" charset="0"/>
              </a:defRPr>
            </a:lvl1pPr>
          </a:lstStyle>
          <a:p>
            <a:fld id="{7E8D12A6-918A-48BD-8CB9-CA713993B0EA}" type="datetime1">
              <a:rPr lang="en-US" smtClean="0"/>
              <a:pPr/>
              <a:t>6/24/2019</a:t>
            </a:fld>
            <a:endParaRPr lang="en-US"/>
          </a:p>
        </p:txBody>
      </p:sp>
      <p:sp>
        <p:nvSpPr>
          <p:cNvPr id="9" name="Footer Placeholder 8"/>
          <p:cNvSpPr>
            <a:spLocks noGrp="1"/>
          </p:cNvSpPr>
          <p:nvPr>
            <p:ph type="ftr" sz="quarter" idx="11"/>
          </p:nvPr>
        </p:nvSpPr>
        <p:spPr>
          <a:xfrm>
            <a:off x="685801" y="6035040"/>
            <a:ext cx="4584700" cy="365760"/>
          </a:xfrm>
        </p:spPr>
        <p:txBody>
          <a:bodyPr/>
          <a:lstStyle>
            <a:lvl1pPr algn="l">
              <a:defRPr>
                <a:latin typeface="Times New Roman" panose="02020603050405020304" pitchFamily="18" charset="0"/>
                <a:cs typeface="Times New Roman" panose="02020603050405020304" pitchFamily="18" charset="0"/>
              </a:defRPr>
            </a:lvl1pPr>
          </a:lstStyle>
          <a:p>
            <a:endParaRPr lang="en-US" dirty="0"/>
          </a:p>
        </p:txBody>
      </p:sp>
      <p:sp>
        <p:nvSpPr>
          <p:cNvPr id="11" name="Slide Number Placeholder 10"/>
          <p:cNvSpPr>
            <a:spLocks noGrp="1"/>
          </p:cNvSpPr>
          <p:nvPr>
            <p:ph type="sldNum" sz="quarter" idx="12"/>
          </p:nvPr>
        </p:nvSpPr>
        <p:spPr>
          <a:xfrm>
            <a:off x="10396728" y="6035040"/>
            <a:ext cx="1223435" cy="365760"/>
          </a:xfrm>
        </p:spPr>
        <p:txBody>
          <a:bodyPr/>
          <a:lstStyle>
            <a:lvl1pPr>
              <a:defRPr>
                <a:solidFill>
                  <a:schemeClr val="tx1">
                    <a:lumMod val="85000"/>
                    <a:lumOff val="15000"/>
                  </a:schemeClr>
                </a:solidFill>
              </a:defRPr>
            </a:lvl1pPr>
          </a:lstStyle>
          <a:p>
            <a:fld id="{34B7E4EF-A1BD-40F4-AB7B-04F084DD991D}" type="slidenum">
              <a:rPr lang="en-US" smtClean="0"/>
              <a:t>‹Nr.›</a:t>
            </a:fld>
            <a:endParaRPr lang="en-US"/>
          </a:p>
        </p:txBody>
      </p:sp>
    </p:spTree>
    <p:extLst>
      <p:ext uri="{BB962C8B-B14F-4D97-AF65-F5344CB8AC3E}">
        <p14:creationId xmlns:p14="http://schemas.microsoft.com/office/powerpoint/2010/main" val="403779698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Picture Placeholder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5" name="Date Placeholder 4"/>
          <p:cNvSpPr>
            <a:spLocks noGrp="1"/>
          </p:cNvSpPr>
          <p:nvPr>
            <p:ph type="dt" sz="half" idx="10"/>
          </p:nvPr>
        </p:nvSpPr>
        <p:spPr>
          <a:xfrm>
            <a:off x="5662337" y="6035040"/>
            <a:ext cx="2071963" cy="365760"/>
          </a:xfrm>
        </p:spPr>
        <p:txBody>
          <a:bodyPr/>
          <a:lstStyle>
            <a:lvl1pPr>
              <a:defRPr b="1">
                <a:solidFill>
                  <a:srgbClr val="FFFFFF"/>
                </a:solidFill>
                <a:effectLst>
                  <a:outerShdw blurRad="19050" dist="6350" dir="2700000" algn="tl" rotWithShape="0">
                    <a:prstClr val="black">
                      <a:alpha val="40000"/>
                    </a:prstClr>
                  </a:outerShdw>
                </a:effectLst>
              </a:defRPr>
            </a:lvl1pPr>
          </a:lstStyle>
          <a:p>
            <a:fld id="{E778CE86-875F-4587-BCF6-FA054AFC0D53}" type="datetime1">
              <a:rPr lang="en-US" smtClean="0"/>
              <a:pPr/>
              <a:t>6/24/2019</a:t>
            </a:fld>
            <a:endParaRPr lang="en-US" dirty="0"/>
          </a:p>
        </p:txBody>
      </p:sp>
      <p:sp>
        <p:nvSpPr>
          <p:cNvPr id="6" name="Footer Placeholder 5"/>
          <p:cNvSpPr>
            <a:spLocks noGrp="1"/>
          </p:cNvSpPr>
          <p:nvPr>
            <p:ph type="ftr" sz="quarter" idx="11"/>
          </p:nvPr>
        </p:nvSpPr>
        <p:spPr>
          <a:xfrm>
            <a:off x="612648" y="6035040"/>
            <a:ext cx="4588002" cy="365760"/>
          </a:xfrm>
        </p:spPr>
        <p:txBody>
          <a:bodyPr/>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a:endParaRPr lang="en-US" dirty="0"/>
          </a:p>
        </p:txBody>
      </p:sp>
      <p:sp>
        <p:nvSpPr>
          <p:cNvPr id="7" name="Slide Number Placeholder 6"/>
          <p:cNvSpPr>
            <a:spLocks noGrp="1"/>
          </p:cNvSpPr>
          <p:nvPr>
            <p:ph type="sldNum" sz="quarter" idx="12"/>
          </p:nvPr>
        </p:nvSpPr>
        <p:spPr>
          <a:xfrm>
            <a:off x="10396728" y="6035040"/>
            <a:ext cx="1225296" cy="365760"/>
          </a:xfrm>
        </p:spPr>
        <p:txBody>
          <a:bodyPr/>
          <a:lstStyle/>
          <a:p>
            <a:fld id="{34B7E4EF-A1BD-40F4-AB7B-04F084DD991D}" type="slidenum">
              <a:rPr lang="en-US" smtClean="0"/>
              <a:t>‹Nr.›</a:t>
            </a:fld>
            <a:endParaRPr lang="en-US"/>
          </a:p>
        </p:txBody>
      </p:sp>
      <p:sp>
        <p:nvSpPr>
          <p:cNvPr id="12" name="Rectangle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477250" y="603504"/>
            <a:ext cx="3144774" cy="1645920"/>
          </a:xfrm>
        </p:spPr>
        <p:txBody>
          <a:bodyPr anchor="b">
            <a:noAutofit/>
          </a:bodyPr>
          <a:lstStyle>
            <a:lvl1pPr algn="l">
              <a:lnSpc>
                <a:spcPct val="100000"/>
              </a:lnSpc>
              <a:defRPr sz="3200" b="0">
                <a:solidFill>
                  <a:schemeClr val="tx1"/>
                </a:solidFill>
                <a:latin typeface="Times New Roman" panose="02020603050405020304" pitchFamily="18" charset="0"/>
                <a:cs typeface="Times New Roman" panose="02020603050405020304" pitchFamily="18" charset="0"/>
              </a:defRPr>
            </a:lvl1pPr>
          </a:lstStyle>
          <a:p>
            <a:r>
              <a:rPr lang="en-US" dirty="0"/>
              <a:t>Click to edit Master title style</a:t>
            </a:r>
          </a:p>
        </p:txBody>
      </p:sp>
      <p:sp>
        <p:nvSpPr>
          <p:cNvPr id="4" name="Text Placeholder 3"/>
          <p:cNvSpPr>
            <a:spLocks noGrp="1"/>
          </p:cNvSpPr>
          <p:nvPr>
            <p:ph type="body" sz="half" idx="2"/>
          </p:nvPr>
        </p:nvSpPr>
        <p:spPr>
          <a:xfrm>
            <a:off x="8477250" y="2386584"/>
            <a:ext cx="3144774" cy="3511296"/>
          </a:xfrm>
        </p:spPr>
        <p:txBody>
          <a:bodyPr>
            <a:normAutofit/>
          </a:bodyPr>
          <a:lstStyle>
            <a:lvl1pPr marL="0" indent="0" algn="l">
              <a:lnSpc>
                <a:spcPct val="110000"/>
              </a:lnSpc>
              <a:spcBef>
                <a:spcPts val="800"/>
              </a:spcBef>
              <a:buNone/>
              <a:defRPr sz="1800">
                <a:solidFill>
                  <a:schemeClr val="tx1"/>
                </a:solidFill>
                <a:latin typeface="Times New Roman" panose="02020603050405020304" pitchFamily="18" charset="0"/>
                <a:cs typeface="Times New Roman" panose="02020603050405020304" pitchFamily="18"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val="1291047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2.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latin typeface="Times New Roman" panose="02020603050405020304" pitchFamily="18" charset="0"/>
              <a:cs typeface="Times New Roman" panose="02020603050405020304" pitchFamily="18" charset="0"/>
            </a:endParaRPr>
          </a:p>
        </p:txBody>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F6FA2B21-3FCD-4721-B95C-427943F61125}" type="datetime1">
              <a:rPr lang="en-US" smtClean="0"/>
              <a:t>6/24/2019</a:t>
            </a:fld>
            <a:endParaRPr lang="en-US"/>
          </a:p>
        </p:txBody>
      </p:sp>
      <p:sp>
        <p:nvSpPr>
          <p:cNvPr id="5" name="Footer Placeholder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1000">
                <a:solidFill>
                  <a:schemeClr val="tx1">
                    <a:lumMod val="85000"/>
                    <a:lumOff val="15000"/>
                  </a:schemeClr>
                </a:solidFill>
              </a:defRPr>
            </a:lvl1pPr>
          </a:lstStyle>
          <a:p>
            <a:endParaRPr lang="en-US" dirty="0"/>
          </a:p>
        </p:txBody>
      </p:sp>
      <p:sp>
        <p:nvSpPr>
          <p:cNvPr id="6" name="Slide Number Placeholder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34B7E4EF-A1BD-40F4-AB7B-04F084DD991D}" type="slidenum">
              <a:rPr lang="en-US" smtClean="0"/>
              <a:t>‹Nr.›</a:t>
            </a:fld>
            <a:endParaRPr lang="en-US"/>
          </a:p>
        </p:txBody>
      </p:sp>
      <p:pic>
        <p:nvPicPr>
          <p:cNvPr id="11" name="Grafik 10">
            <a:extLst>
              <a:ext uri="{FF2B5EF4-FFF2-40B4-BE49-F238E27FC236}">
                <a16:creationId xmlns:a16="http://schemas.microsoft.com/office/drawing/2014/main" id="{12D9C135-1A56-400A-BCEB-B37887BC61A0}"/>
              </a:ext>
            </a:extLst>
          </p:cNvPr>
          <p:cNvPicPr>
            <a:picLocks noChangeAspect="1"/>
          </p:cNvPicPr>
          <p:nvPr userDrawn="1"/>
        </p:nvPicPr>
        <p:blipFill>
          <a:blip r:embed="rId14">
            <a:extLst>
              <a:ext uri="{28A0092B-C50C-407E-A947-70E740481C1C}">
                <a14:useLocalDpi xmlns:a14="http://schemas.microsoft.com/office/drawing/2010/main" val="0"/>
              </a:ext>
            </a:extLst>
          </a:blip>
          <a:stretch>
            <a:fillRect/>
          </a:stretch>
        </p:blipFill>
        <p:spPr>
          <a:xfrm>
            <a:off x="9238171" y="55731"/>
            <a:ext cx="2935857" cy="531132"/>
          </a:xfrm>
          <a:prstGeom prst="rect">
            <a:avLst/>
          </a:prstGeom>
        </p:spPr>
      </p:pic>
    </p:spTree>
    <p:extLst>
      <p:ext uri="{BB962C8B-B14F-4D97-AF65-F5344CB8AC3E}">
        <p14:creationId xmlns:p14="http://schemas.microsoft.com/office/powerpoint/2010/main" val="1351390272"/>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55" r:id="rId5"/>
    <p:sldLayoutId id="2147483761" r:id="rId6"/>
    <p:sldLayoutId id="2147483762" r:id="rId7"/>
    <p:sldLayoutId id="2147483752" r:id="rId8"/>
    <p:sldLayoutId id="2147483753" r:id="rId9"/>
    <p:sldLayoutId id="2147483754" r:id="rId10"/>
    <p:sldLayoutId id="2147483756" r:id="rId11"/>
    <p:sldLayoutId id="2147483764" r:id="rId12"/>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Times New Roman" panose="02020603050405020304" pitchFamily="18" charset="0"/>
          <a:ea typeface="+mn-ea"/>
          <a:cs typeface="Times New Roman" panose="02020603050405020304" pitchFamily="18" charset="0"/>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Times New Roman" panose="02020603050405020304" pitchFamily="18" charset="0"/>
          <a:ea typeface="+mn-ea"/>
          <a:cs typeface="Times New Roman" panose="02020603050405020304" pitchFamily="18" charset="0"/>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Times New Roman" panose="02020603050405020304" pitchFamily="18" charset="0"/>
          <a:ea typeface="+mn-ea"/>
          <a:cs typeface="Times New Roman" panose="02020603050405020304" pitchFamily="18" charset="0"/>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Times New Roman" panose="02020603050405020304" pitchFamily="18" charset="0"/>
          <a:ea typeface="+mn-ea"/>
          <a:cs typeface="Times New Roman" panose="02020603050405020304" pitchFamily="18" charset="0"/>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Times New Roman" panose="02020603050405020304" pitchFamily="18" charset="0"/>
          <a:ea typeface="+mn-ea"/>
          <a:cs typeface="Times New Roman" panose="02020603050405020304" pitchFamily="18" charset="0"/>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Times New Roman" panose="02020603050405020304" pitchFamily="18" charset="0"/>
          <a:ea typeface="+mn-ea"/>
          <a:cs typeface="Times New Roman" panose="02020603050405020304" pitchFamily="18" charset="0"/>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g"/><Relationship Id="rId1" Type="http://schemas.openxmlformats.org/officeDocument/2006/relationships/slideLayout" Target="../slideLayouts/slideLayout1.xml"/><Relationship Id="rId4" Type="http://schemas.openxmlformats.org/officeDocument/2006/relationships/image" Target="../media/image5.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 name="Rectangle 15">
            <a:extLst>
              <a:ext uri="{FF2B5EF4-FFF2-40B4-BE49-F238E27FC236}">
                <a16:creationId xmlns:a16="http://schemas.microsoft.com/office/drawing/2014/main" id="{EA4E4267-CAF0-4C38-8DC6-CD3B1A9F046E}"/>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2"/>
          </a:solidFill>
          <a:ln>
            <a:noFill/>
          </a:ln>
        </p:spPr>
        <p:style>
          <a:lnRef idx="2">
            <a:schemeClr val="accent1">
              <a:shade val="50000"/>
            </a:schemeClr>
          </a:lnRef>
          <a:fillRef idx="1002">
            <a:schemeClr val="lt2"/>
          </a:fillRef>
          <a:effectRef idx="0">
            <a:schemeClr val="accent1"/>
          </a:effectRef>
          <a:fontRef idx="minor">
            <a:schemeClr val="lt1"/>
          </a:fontRef>
        </p:style>
        <p:txBody>
          <a:bodyPr rtlCol="0" anchor="ctr"/>
          <a:lstStyle/>
          <a:p>
            <a:pPr algn="ctr"/>
            <a:endParaRPr lang="en-US"/>
          </a:p>
        </p:txBody>
      </p:sp>
      <p:sp>
        <p:nvSpPr>
          <p:cNvPr id="31" name="Rectangle 17">
            <a:extLst>
              <a:ext uri="{FF2B5EF4-FFF2-40B4-BE49-F238E27FC236}">
                <a16:creationId xmlns:a16="http://schemas.microsoft.com/office/drawing/2014/main" id="{0EE3ACC5-126D-4BA4-8B45-7F0B5B839C5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2384"/>
            <a:ext cx="12192000" cy="6858000"/>
          </a:xfrm>
          <a:prstGeom prst="rect">
            <a:avLst/>
          </a:prstGeom>
          <a:blipFill dpi="0" rotWithShape="1">
            <a:blip r:embed="rId2">
              <a:alphaModFix amt="40000"/>
              <a:duotone>
                <a:schemeClr val="accent1">
                  <a:shade val="45000"/>
                  <a:satMod val="135000"/>
                </a:schemeClr>
                <a:prstClr val="white"/>
              </a:duotone>
            </a:blip>
            <a:srcRect/>
            <a:tile tx="-133350" ty="330200" sx="85000" sy="85000" flip="xy"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32" name="Rectangle 19">
            <a:extLst>
              <a:ext uri="{FF2B5EF4-FFF2-40B4-BE49-F238E27FC236}">
                <a16:creationId xmlns:a16="http://schemas.microsoft.com/office/drawing/2014/main" id="{AB2868F7-FE10-4289-A5BD-90763C7A2F5A}"/>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866" y="0"/>
            <a:ext cx="12193866"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4" name="Picture 3">
            <a:extLst>
              <a:ext uri="{FF2B5EF4-FFF2-40B4-BE49-F238E27FC236}">
                <a16:creationId xmlns:a16="http://schemas.microsoft.com/office/drawing/2014/main" id="{88554539-A65A-43E3-9760-EDF435AA5C06}"/>
              </a:ext>
            </a:extLst>
          </p:cNvPr>
          <p:cNvPicPr>
            <a:picLocks noChangeAspect="1"/>
          </p:cNvPicPr>
          <p:nvPr/>
        </p:nvPicPr>
        <p:blipFill rotWithShape="1">
          <a:blip r:embed="rId3"/>
          <a:srcRect l="27019" r="11092"/>
          <a:stretch/>
        </p:blipFill>
        <p:spPr>
          <a:xfrm>
            <a:off x="2177705" y="645106"/>
            <a:ext cx="3553006" cy="3229275"/>
          </a:xfrm>
          <a:prstGeom prst="rect">
            <a:avLst/>
          </a:prstGeom>
        </p:spPr>
      </p:pic>
      <p:sp>
        <p:nvSpPr>
          <p:cNvPr id="33" name="Rectangle 21">
            <a:extLst>
              <a:ext uri="{FF2B5EF4-FFF2-40B4-BE49-F238E27FC236}">
                <a16:creationId xmlns:a16="http://schemas.microsoft.com/office/drawing/2014/main" id="{BD94142C-10EE-487C-A327-404FDF358F2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30501" y="4212709"/>
            <a:ext cx="10905302" cy="1997060"/>
          </a:xfrm>
          <a:prstGeom prst="rect">
            <a:avLst/>
          </a:prstGeom>
          <a:solidFill>
            <a:schemeClr val="tx1">
              <a:lumMod val="75000"/>
              <a:lumOff val="25000"/>
            </a:schemeClr>
          </a:solidFill>
          <a:ln w="6350" cap="flat" cmpd="sng" algn="ctr">
            <a:noFill/>
            <a:prstDash val="solid"/>
          </a:ln>
          <a:effectLst>
            <a:outerShdw blurRad="50800" algn="ctr" rotWithShape="0">
              <a:prstClr val="black">
                <a:alpha val="66000"/>
              </a:prstClr>
            </a:outerShdw>
            <a:softEdge rad="0"/>
          </a:effectLst>
        </p:spPr>
      </p:sp>
      <p:sp>
        <p:nvSpPr>
          <p:cNvPr id="34" name="Rectangle 23">
            <a:extLst>
              <a:ext uri="{FF2B5EF4-FFF2-40B4-BE49-F238E27FC236}">
                <a16:creationId xmlns:a16="http://schemas.microsoft.com/office/drawing/2014/main" id="{5F7FAC2D-7A74-4939-A917-A1A5AF935685}"/>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93348" y="4379135"/>
            <a:ext cx="10579608" cy="1664208"/>
          </a:xfrm>
          <a:prstGeom prst="rect">
            <a:avLst/>
          </a:prstGeom>
          <a:noFill/>
          <a:ln w="6350" cap="sq" cmpd="sng" algn="ctr">
            <a:solidFill>
              <a:schemeClr val="bg1"/>
            </a:solidFill>
            <a:prstDash val="solid"/>
            <a:miter lim="800000"/>
          </a:ln>
          <a:effectLst/>
        </p:spPr>
      </p:sp>
      <p:sp>
        <p:nvSpPr>
          <p:cNvPr id="2" name="Titel 1">
            <a:extLst>
              <a:ext uri="{FF2B5EF4-FFF2-40B4-BE49-F238E27FC236}">
                <a16:creationId xmlns:a16="http://schemas.microsoft.com/office/drawing/2014/main" id="{6F3047B4-ADE5-4743-8508-C6E4A3C561E1}"/>
              </a:ext>
            </a:extLst>
          </p:cNvPr>
          <p:cNvSpPr>
            <a:spLocks noGrp="1"/>
          </p:cNvSpPr>
          <p:nvPr>
            <p:ph type="ctrTitle"/>
          </p:nvPr>
        </p:nvSpPr>
        <p:spPr>
          <a:xfrm>
            <a:off x="925032" y="4519486"/>
            <a:ext cx="10366743" cy="1054907"/>
          </a:xfrm>
        </p:spPr>
        <p:txBody>
          <a:bodyPr>
            <a:normAutofit/>
          </a:bodyPr>
          <a:lstStyle/>
          <a:p>
            <a:r>
              <a:rPr lang="de-DE" sz="4800" dirty="0" err="1">
                <a:solidFill>
                  <a:schemeClr val="bg1"/>
                </a:solidFill>
              </a:rPr>
              <a:t>Scope</a:t>
            </a:r>
            <a:endParaRPr lang="de-DE" sz="4800" dirty="0">
              <a:solidFill>
                <a:schemeClr val="bg1"/>
              </a:solidFill>
            </a:endParaRPr>
          </a:p>
        </p:txBody>
      </p:sp>
      <p:cxnSp>
        <p:nvCxnSpPr>
          <p:cNvPr id="35" name="Straight Connector 25">
            <a:extLst>
              <a:ext uri="{FF2B5EF4-FFF2-40B4-BE49-F238E27FC236}">
                <a16:creationId xmlns:a16="http://schemas.microsoft.com/office/drawing/2014/main" id="{FEF09B21-45A0-42EE-9BDC-C4E0932EA624}"/>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6052456" y="1386165"/>
            <a:ext cx="0" cy="1747157"/>
          </a:xfrm>
          <a:prstGeom prst="line">
            <a:avLst/>
          </a:prstGeom>
          <a:ln w="12700">
            <a:solidFill>
              <a:schemeClr val="tx1">
                <a:lumMod val="85000"/>
                <a:lumOff val="15000"/>
              </a:schemeClr>
            </a:solidFill>
          </a:ln>
        </p:spPr>
        <p:style>
          <a:lnRef idx="1">
            <a:schemeClr val="accent1"/>
          </a:lnRef>
          <a:fillRef idx="0">
            <a:schemeClr val="accent1"/>
          </a:fillRef>
          <a:effectRef idx="0">
            <a:schemeClr val="accent1"/>
          </a:effectRef>
          <a:fontRef idx="minor">
            <a:schemeClr val="tx1"/>
          </a:fontRef>
        </p:style>
      </p:cxnSp>
      <p:pic>
        <p:nvPicPr>
          <p:cNvPr id="6" name="Grafik 5">
            <a:extLst>
              <a:ext uri="{FF2B5EF4-FFF2-40B4-BE49-F238E27FC236}">
                <a16:creationId xmlns:a16="http://schemas.microsoft.com/office/drawing/2014/main" id="{0189CE56-3FD3-4106-B81F-743D044D7C20}"/>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373903" y="1801867"/>
            <a:ext cx="5087521" cy="915751"/>
          </a:xfrm>
          <a:prstGeom prst="rect">
            <a:avLst/>
          </a:prstGeom>
        </p:spPr>
      </p:pic>
    </p:spTree>
    <p:extLst>
      <p:ext uri="{BB962C8B-B14F-4D97-AF65-F5344CB8AC3E}">
        <p14:creationId xmlns:p14="http://schemas.microsoft.com/office/powerpoint/2010/main" val="865415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0288FF26-3087-4414-B337-D47724BBA5C0}"/>
              </a:ext>
            </a:extLst>
          </p:cNvPr>
          <p:cNvSpPr>
            <a:spLocks noGrp="1"/>
          </p:cNvSpPr>
          <p:nvPr>
            <p:ph type="title"/>
          </p:nvPr>
        </p:nvSpPr>
        <p:spPr/>
        <p:txBody>
          <a:bodyPr/>
          <a:lstStyle/>
          <a:p>
            <a:r>
              <a:rPr lang="en-US" dirty="0"/>
              <a:t>Crisis Management - Scope</a:t>
            </a:r>
          </a:p>
        </p:txBody>
      </p:sp>
      <p:sp>
        <p:nvSpPr>
          <p:cNvPr id="7" name="Textplatzhalter 6">
            <a:extLst>
              <a:ext uri="{FF2B5EF4-FFF2-40B4-BE49-F238E27FC236}">
                <a16:creationId xmlns:a16="http://schemas.microsoft.com/office/drawing/2014/main" id="{FB0D1CAE-C51A-4463-85A4-AB914D045E72}"/>
              </a:ext>
            </a:extLst>
          </p:cNvPr>
          <p:cNvSpPr>
            <a:spLocks noGrp="1"/>
          </p:cNvSpPr>
          <p:nvPr>
            <p:ph type="body" sz="half" idx="2"/>
          </p:nvPr>
        </p:nvSpPr>
        <p:spPr/>
        <p:txBody>
          <a:bodyPr>
            <a:normAutofit fontScale="70000" lnSpcReduction="20000"/>
          </a:bodyPr>
          <a:lstStyle/>
          <a:p>
            <a:r>
              <a:rPr lang="en-US" dirty="0"/>
              <a:t>The damage caused by emergencies not only includes property, personal or environmental damage, you also have to think about the damage caused by missing, incorrect, confused or late information or documentation. Especially the “information damage” caused by bad information handling and bad crisis communication has a big impact on the image of your company, the relationship with authorities, neighbors, the public, customers, suppliers and other stakeholders. </a:t>
            </a:r>
          </a:p>
          <a:p>
            <a:r>
              <a:rPr lang="en-US" dirty="0"/>
              <a:t>In order to get a grip on all these types of damage, you have to prepare the necessary organization and processes, the personnel, the technical means and the necessary information and documentation carefully and use it in case of an emergency as required by the extent of the incident.</a:t>
            </a:r>
            <a:endParaRPr lang="de-DE" dirty="0"/>
          </a:p>
        </p:txBody>
      </p:sp>
      <p:sp>
        <p:nvSpPr>
          <p:cNvPr id="8" name="AutoShape 3">
            <a:extLst>
              <a:ext uri="{FF2B5EF4-FFF2-40B4-BE49-F238E27FC236}">
                <a16:creationId xmlns:a16="http://schemas.microsoft.com/office/drawing/2014/main" id="{B2CDD529-CE0A-4AFE-A986-C8F14738C11E}"/>
              </a:ext>
            </a:extLst>
          </p:cNvPr>
          <p:cNvSpPr>
            <a:spLocks noChangeArrowheads="1"/>
          </p:cNvSpPr>
          <p:nvPr/>
        </p:nvSpPr>
        <p:spPr bwMode="auto">
          <a:xfrm>
            <a:off x="2475108" y="2153428"/>
            <a:ext cx="3167556" cy="3253008"/>
          </a:xfrm>
          <a:custGeom>
            <a:avLst/>
            <a:gdLst>
              <a:gd name="T0" fmla="*/ 1551782 w 21600"/>
              <a:gd name="T1" fmla="*/ 0 h 21600"/>
              <a:gd name="T2" fmla="*/ 454471 w 21600"/>
              <a:gd name="T3" fmla="*/ 474463 h 21600"/>
              <a:gd name="T4" fmla="*/ 0 w 21600"/>
              <a:gd name="T5" fmla="*/ 1620044 h 21600"/>
              <a:gd name="T6" fmla="*/ 454471 w 21600"/>
              <a:gd name="T7" fmla="*/ 2765625 h 21600"/>
              <a:gd name="T8" fmla="*/ 1551782 w 21600"/>
              <a:gd name="T9" fmla="*/ 3240088 h 21600"/>
              <a:gd name="T10" fmla="*/ 2649092 w 21600"/>
              <a:gd name="T11" fmla="*/ 2765625 h 21600"/>
              <a:gd name="T12" fmla="*/ 3103563 w 21600"/>
              <a:gd name="T13" fmla="*/ 1620044 h 21600"/>
              <a:gd name="T14" fmla="*/ 2649092 w 21600"/>
              <a:gd name="T15" fmla="*/ 474463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664" y="10800"/>
                </a:moveTo>
                <a:cubicBezTo>
                  <a:pt x="2664" y="15293"/>
                  <a:pt x="6307" y="18936"/>
                  <a:pt x="10800" y="18936"/>
                </a:cubicBezTo>
                <a:cubicBezTo>
                  <a:pt x="15293" y="18936"/>
                  <a:pt x="18936" y="15293"/>
                  <a:pt x="18936" y="10800"/>
                </a:cubicBezTo>
                <a:cubicBezTo>
                  <a:pt x="18936" y="6307"/>
                  <a:pt x="15293" y="2664"/>
                  <a:pt x="10800" y="2664"/>
                </a:cubicBezTo>
                <a:cubicBezTo>
                  <a:pt x="6307" y="2664"/>
                  <a:pt x="2664" y="6307"/>
                  <a:pt x="2664" y="10800"/>
                </a:cubicBezTo>
                <a:close/>
              </a:path>
            </a:pathLst>
          </a:custGeom>
          <a:solidFill>
            <a:schemeClr val="tx1">
              <a:lumMod val="85000"/>
              <a:lumOff val="15000"/>
            </a:schemeClr>
          </a:solidFill>
          <a:ln w="12700">
            <a:noFill/>
            <a:round/>
            <a:headEnd type="none" w="sm" len="sm"/>
            <a:tailEnd type="none" w="sm" len="sm"/>
          </a:ln>
          <a:effectLst/>
        </p:spPr>
        <p:txBody>
          <a:bodyPr wrap="none" lIns="91417" tIns="45708" rIns="91417" bIns="45708" anchor="ctr"/>
          <a:lstStyle/>
          <a:p>
            <a:pPr algn="ctr" defTabSz="760992" eaLnBrk="0" hangingPunct="0">
              <a:spcAft>
                <a:spcPct val="0"/>
              </a:spcAft>
            </a:pPr>
            <a:r>
              <a:rPr lang="en-US" sz="2800" dirty="0">
                <a:solidFill>
                  <a:schemeClr val="bg1"/>
                </a:solidFill>
                <a:latin typeface="Univers Condensed" pitchFamily="34" charset="0"/>
              </a:rPr>
              <a:t>Size of </a:t>
            </a:r>
          </a:p>
          <a:p>
            <a:pPr algn="ctr" defTabSz="760992" eaLnBrk="0" hangingPunct="0">
              <a:spcAft>
                <a:spcPct val="0"/>
              </a:spcAft>
            </a:pPr>
            <a:endParaRPr lang="en-US" sz="3200" dirty="0">
              <a:solidFill>
                <a:schemeClr val="bg1"/>
              </a:solidFill>
              <a:latin typeface="Univers Condensed" pitchFamily="34" charset="0"/>
            </a:endParaRPr>
          </a:p>
          <a:p>
            <a:pPr algn="ctr" defTabSz="760992" eaLnBrk="0" hangingPunct="0">
              <a:spcAft>
                <a:spcPct val="0"/>
              </a:spcAft>
            </a:pPr>
            <a:endParaRPr lang="en-US" sz="3200" dirty="0">
              <a:solidFill>
                <a:schemeClr val="bg1"/>
              </a:solidFill>
              <a:latin typeface="Univers Condensed" pitchFamily="34" charset="0"/>
            </a:endParaRPr>
          </a:p>
          <a:p>
            <a:pPr algn="ctr" defTabSz="760992" eaLnBrk="0" hangingPunct="0">
              <a:spcAft>
                <a:spcPct val="0"/>
              </a:spcAft>
            </a:pPr>
            <a:endParaRPr lang="en-US" sz="3200" dirty="0">
              <a:solidFill>
                <a:schemeClr val="bg1"/>
              </a:solidFill>
              <a:latin typeface="Univers Condensed" pitchFamily="34" charset="0"/>
            </a:endParaRPr>
          </a:p>
          <a:p>
            <a:pPr algn="ctr" defTabSz="760992" eaLnBrk="0" hangingPunct="0">
              <a:spcAft>
                <a:spcPct val="0"/>
              </a:spcAft>
            </a:pPr>
            <a:endParaRPr lang="en-US" sz="3200" dirty="0">
              <a:solidFill>
                <a:schemeClr val="bg1"/>
              </a:solidFill>
              <a:latin typeface="Univers Condensed" pitchFamily="34" charset="0"/>
            </a:endParaRPr>
          </a:p>
          <a:p>
            <a:pPr algn="ctr" defTabSz="760992" eaLnBrk="0" hangingPunct="0">
              <a:spcAft>
                <a:spcPct val="0"/>
              </a:spcAft>
            </a:pPr>
            <a:endParaRPr lang="en-US" sz="3200" dirty="0">
              <a:solidFill>
                <a:schemeClr val="bg1"/>
              </a:solidFill>
              <a:latin typeface="Univers Condensed" pitchFamily="34" charset="0"/>
            </a:endParaRPr>
          </a:p>
          <a:p>
            <a:pPr algn="ctr" defTabSz="760992" eaLnBrk="0" hangingPunct="0">
              <a:spcAft>
                <a:spcPct val="0"/>
              </a:spcAft>
            </a:pPr>
            <a:r>
              <a:rPr lang="en-US" sz="2800" dirty="0">
                <a:solidFill>
                  <a:schemeClr val="bg1"/>
                </a:solidFill>
                <a:latin typeface="Univers Condensed" pitchFamily="34" charset="0"/>
              </a:rPr>
              <a:t>damage</a:t>
            </a:r>
          </a:p>
        </p:txBody>
      </p:sp>
      <p:sp>
        <p:nvSpPr>
          <p:cNvPr id="9" name="AutoShape 4">
            <a:extLst>
              <a:ext uri="{FF2B5EF4-FFF2-40B4-BE49-F238E27FC236}">
                <a16:creationId xmlns:a16="http://schemas.microsoft.com/office/drawing/2014/main" id="{759A6CC5-B931-4C06-9283-8129EAC3AA9B}"/>
              </a:ext>
            </a:extLst>
          </p:cNvPr>
          <p:cNvSpPr>
            <a:spLocks noChangeArrowheads="1"/>
          </p:cNvSpPr>
          <p:nvPr/>
        </p:nvSpPr>
        <p:spPr bwMode="auto">
          <a:xfrm rot="3026001">
            <a:off x="3943340" y="4138594"/>
            <a:ext cx="1085318" cy="268121"/>
          </a:xfrm>
          <a:prstGeom prst="homePlate">
            <a:avLst>
              <a:gd name="adj" fmla="val 101190"/>
            </a:avLst>
          </a:prstGeom>
          <a:solidFill>
            <a:schemeClr val="tx1">
              <a:lumMod val="85000"/>
              <a:lumOff val="15000"/>
            </a:schemeClr>
          </a:solidFill>
          <a:ln w="12700">
            <a:noFill/>
            <a:miter lim="800000"/>
            <a:headEnd type="none" w="sm" len="sm"/>
            <a:tailEnd type="none" w="sm" len="sm"/>
          </a:ln>
          <a:effectLst/>
        </p:spPr>
        <p:txBody>
          <a:bodyPr wrap="none" lIns="91417" tIns="45708" rIns="91417" bIns="45708" anchor="ctr"/>
          <a:lstStyle/>
          <a:p>
            <a:pPr algn="ctr" defTabSz="760992" eaLnBrk="0" hangingPunct="0">
              <a:lnSpc>
                <a:spcPts val="952"/>
              </a:lnSpc>
              <a:spcAft>
                <a:spcPct val="0"/>
              </a:spcAft>
            </a:pPr>
            <a:r>
              <a:rPr lang="en-US" sz="1000" b="1" dirty="0">
                <a:solidFill>
                  <a:schemeClr val="bg1"/>
                </a:solidFill>
                <a:latin typeface="Univers Condensed" pitchFamily="34" charset="0"/>
              </a:rPr>
              <a:t>Information </a:t>
            </a:r>
          </a:p>
        </p:txBody>
      </p:sp>
      <p:sp>
        <p:nvSpPr>
          <p:cNvPr id="10" name="AutoShape 5">
            <a:extLst>
              <a:ext uri="{FF2B5EF4-FFF2-40B4-BE49-F238E27FC236}">
                <a16:creationId xmlns:a16="http://schemas.microsoft.com/office/drawing/2014/main" id="{35E9CE9C-99F1-4711-95F8-C996DEF22560}"/>
              </a:ext>
            </a:extLst>
          </p:cNvPr>
          <p:cNvSpPr>
            <a:spLocks noChangeArrowheads="1"/>
          </p:cNvSpPr>
          <p:nvPr/>
        </p:nvSpPr>
        <p:spPr bwMode="auto">
          <a:xfrm rot="18450237" flipH="1">
            <a:off x="3081239" y="4138594"/>
            <a:ext cx="1085318" cy="268121"/>
          </a:xfrm>
          <a:prstGeom prst="homePlate">
            <a:avLst>
              <a:gd name="adj" fmla="val 101190"/>
            </a:avLst>
          </a:prstGeom>
          <a:solidFill>
            <a:schemeClr val="tx1">
              <a:lumMod val="85000"/>
              <a:lumOff val="15000"/>
            </a:schemeClr>
          </a:solidFill>
          <a:ln w="12700">
            <a:noFill/>
            <a:miter lim="800000"/>
            <a:headEnd type="none" w="sm" len="sm"/>
            <a:tailEnd type="none" w="sm" len="sm"/>
          </a:ln>
          <a:effectLst/>
        </p:spPr>
        <p:txBody>
          <a:bodyPr wrap="none" lIns="91417" tIns="45708" rIns="91417" bIns="45708" anchor="ctr"/>
          <a:lstStyle/>
          <a:p>
            <a:pPr algn="ctr" defTabSz="760992" eaLnBrk="0" hangingPunct="0">
              <a:lnSpc>
                <a:spcPts val="952"/>
              </a:lnSpc>
              <a:spcAft>
                <a:spcPct val="0"/>
              </a:spcAft>
            </a:pPr>
            <a:r>
              <a:rPr lang="en-US" sz="1000" b="1" dirty="0">
                <a:solidFill>
                  <a:schemeClr val="bg1"/>
                </a:solidFill>
                <a:latin typeface="Univers Condensed" pitchFamily="34" charset="0"/>
              </a:rPr>
              <a:t>Documentation</a:t>
            </a:r>
          </a:p>
        </p:txBody>
      </p:sp>
      <p:sp>
        <p:nvSpPr>
          <p:cNvPr id="11" name="AutoShape 6">
            <a:extLst>
              <a:ext uri="{FF2B5EF4-FFF2-40B4-BE49-F238E27FC236}">
                <a16:creationId xmlns:a16="http://schemas.microsoft.com/office/drawing/2014/main" id="{8308A848-2D59-4791-9865-276FDB038320}"/>
              </a:ext>
            </a:extLst>
          </p:cNvPr>
          <p:cNvSpPr>
            <a:spLocks noChangeArrowheads="1"/>
          </p:cNvSpPr>
          <p:nvPr/>
        </p:nvSpPr>
        <p:spPr bwMode="auto">
          <a:xfrm rot="1094826" flipH="1">
            <a:off x="2913696" y="3367691"/>
            <a:ext cx="1003858" cy="288885"/>
          </a:xfrm>
          <a:prstGeom prst="homePlate">
            <a:avLst>
              <a:gd name="adj" fmla="val 86879"/>
            </a:avLst>
          </a:prstGeom>
          <a:solidFill>
            <a:schemeClr val="tx1">
              <a:lumMod val="85000"/>
              <a:lumOff val="15000"/>
            </a:schemeClr>
          </a:solidFill>
          <a:ln w="12700">
            <a:noFill/>
            <a:miter lim="800000"/>
            <a:headEnd type="none" w="sm" len="sm"/>
            <a:tailEnd type="none" w="sm" len="sm"/>
          </a:ln>
          <a:effectLst/>
        </p:spPr>
        <p:txBody>
          <a:bodyPr wrap="none" lIns="91417" tIns="45708" rIns="91417" bIns="45708" anchor="ctr"/>
          <a:lstStyle/>
          <a:p>
            <a:pPr algn="ctr" defTabSz="760992" eaLnBrk="0" hangingPunct="0">
              <a:lnSpc>
                <a:spcPts val="952"/>
              </a:lnSpc>
              <a:spcAft>
                <a:spcPct val="0"/>
              </a:spcAft>
            </a:pPr>
            <a:r>
              <a:rPr lang="en-US" sz="1000" b="1" dirty="0">
                <a:solidFill>
                  <a:schemeClr val="bg1"/>
                </a:solidFill>
                <a:latin typeface="Univers Condensed" pitchFamily="34" charset="0"/>
              </a:rPr>
              <a:t>Material</a:t>
            </a:r>
          </a:p>
        </p:txBody>
      </p:sp>
      <p:sp>
        <p:nvSpPr>
          <p:cNvPr id="12" name="AutoShape 7">
            <a:extLst>
              <a:ext uri="{FF2B5EF4-FFF2-40B4-BE49-F238E27FC236}">
                <a16:creationId xmlns:a16="http://schemas.microsoft.com/office/drawing/2014/main" id="{D30A3579-7C39-4BBE-9041-7CFCE0B0D6D3}"/>
              </a:ext>
            </a:extLst>
          </p:cNvPr>
          <p:cNvSpPr>
            <a:spLocks noChangeArrowheads="1"/>
          </p:cNvSpPr>
          <p:nvPr/>
        </p:nvSpPr>
        <p:spPr bwMode="auto">
          <a:xfrm rot="20424532">
            <a:off x="4092625" y="3351923"/>
            <a:ext cx="1000666" cy="288885"/>
          </a:xfrm>
          <a:prstGeom prst="homePlate">
            <a:avLst>
              <a:gd name="adj" fmla="val 86602"/>
            </a:avLst>
          </a:prstGeom>
          <a:solidFill>
            <a:schemeClr val="tx1">
              <a:lumMod val="85000"/>
              <a:lumOff val="15000"/>
            </a:schemeClr>
          </a:solidFill>
          <a:ln w="12700">
            <a:noFill/>
            <a:miter lim="800000"/>
            <a:headEnd type="none" w="sm" len="sm"/>
            <a:tailEnd type="none" w="sm" len="sm"/>
          </a:ln>
          <a:effectLst/>
        </p:spPr>
        <p:txBody>
          <a:bodyPr wrap="none" lIns="91417" tIns="45708" rIns="91417" bIns="45708" anchor="ctr"/>
          <a:lstStyle/>
          <a:p>
            <a:pPr algn="ctr" defTabSz="760992" eaLnBrk="0" hangingPunct="0">
              <a:spcAft>
                <a:spcPct val="0"/>
              </a:spcAft>
            </a:pPr>
            <a:r>
              <a:rPr lang="en-US" sz="1000" b="1" dirty="0">
                <a:solidFill>
                  <a:schemeClr val="bg1"/>
                </a:solidFill>
                <a:latin typeface="Univers Condensed" pitchFamily="34" charset="0"/>
              </a:rPr>
              <a:t>Pollution</a:t>
            </a:r>
          </a:p>
        </p:txBody>
      </p:sp>
      <p:sp>
        <p:nvSpPr>
          <p:cNvPr id="13" name="AutoShape 8">
            <a:extLst>
              <a:ext uri="{FF2B5EF4-FFF2-40B4-BE49-F238E27FC236}">
                <a16:creationId xmlns:a16="http://schemas.microsoft.com/office/drawing/2014/main" id="{8D68E2B2-990F-4C23-8B6A-1398888EE7FA}"/>
              </a:ext>
            </a:extLst>
          </p:cNvPr>
          <p:cNvSpPr>
            <a:spLocks noChangeArrowheads="1"/>
          </p:cNvSpPr>
          <p:nvPr/>
        </p:nvSpPr>
        <p:spPr bwMode="auto">
          <a:xfrm rot="16200000">
            <a:off x="3481824" y="2987831"/>
            <a:ext cx="1085318" cy="268121"/>
          </a:xfrm>
          <a:prstGeom prst="homePlate">
            <a:avLst>
              <a:gd name="adj" fmla="val 101190"/>
            </a:avLst>
          </a:prstGeom>
          <a:solidFill>
            <a:schemeClr val="tx1">
              <a:lumMod val="85000"/>
              <a:lumOff val="15000"/>
            </a:schemeClr>
          </a:solidFill>
          <a:ln w="12700">
            <a:noFill/>
            <a:miter lim="800000"/>
            <a:headEnd type="none" w="sm" len="sm"/>
            <a:tailEnd type="none" w="sm" len="sm"/>
          </a:ln>
          <a:effectLst/>
        </p:spPr>
        <p:txBody>
          <a:bodyPr wrap="none" lIns="91417" tIns="45708" rIns="91417" bIns="45708" anchor="ctr"/>
          <a:lstStyle/>
          <a:p>
            <a:pPr algn="ctr" defTabSz="760992" eaLnBrk="0" hangingPunct="0">
              <a:spcAft>
                <a:spcPct val="0"/>
              </a:spcAft>
            </a:pPr>
            <a:r>
              <a:rPr lang="en-US" sz="1000" b="1" dirty="0">
                <a:solidFill>
                  <a:schemeClr val="bg1"/>
                </a:solidFill>
                <a:latin typeface="Univers Condensed" pitchFamily="34" charset="0"/>
              </a:rPr>
              <a:t>Injuries</a:t>
            </a:r>
          </a:p>
        </p:txBody>
      </p:sp>
      <p:sp>
        <p:nvSpPr>
          <p:cNvPr id="14" name="Oval 9">
            <a:extLst>
              <a:ext uri="{FF2B5EF4-FFF2-40B4-BE49-F238E27FC236}">
                <a16:creationId xmlns:a16="http://schemas.microsoft.com/office/drawing/2014/main" id="{3A8A2716-E179-4C46-9A5A-C2B89B88DE5E}"/>
              </a:ext>
            </a:extLst>
          </p:cNvPr>
          <p:cNvSpPr>
            <a:spLocks noChangeArrowheads="1"/>
          </p:cNvSpPr>
          <p:nvPr/>
        </p:nvSpPr>
        <p:spPr bwMode="auto">
          <a:xfrm>
            <a:off x="3823392" y="3512932"/>
            <a:ext cx="403778" cy="432531"/>
          </a:xfrm>
          <a:prstGeom prst="ellipse">
            <a:avLst/>
          </a:prstGeom>
          <a:solidFill>
            <a:schemeClr val="bg1"/>
          </a:solidFill>
          <a:ln w="12700">
            <a:solidFill>
              <a:schemeClr val="bg1"/>
            </a:solidFill>
            <a:round/>
            <a:headEnd type="none" w="sm" len="sm"/>
            <a:tailEnd type="none" w="sm" len="sm"/>
          </a:ln>
          <a:effectLst/>
        </p:spPr>
        <p:txBody>
          <a:bodyPr wrap="none" lIns="96747" tIns="48373" rIns="96747" bIns="48373" anchor="ctr"/>
          <a:lstStyle/>
          <a:p>
            <a:pPr algn="ctr" defTabSz="969299">
              <a:spcAft>
                <a:spcPct val="0"/>
              </a:spcAft>
            </a:pPr>
            <a:r>
              <a:rPr lang="en-US" sz="2800" dirty="0">
                <a:solidFill>
                  <a:schemeClr val="tx1"/>
                </a:solidFill>
                <a:latin typeface="Univers Condensed" pitchFamily="34" charset="0"/>
                <a:sym typeface="Webdings" panose="05030102010509060703" pitchFamily="18" charset="2"/>
              </a:rPr>
              <a:t></a:t>
            </a:r>
            <a:endParaRPr lang="en-US" sz="2800" dirty="0">
              <a:solidFill>
                <a:schemeClr val="tx1"/>
              </a:solidFill>
              <a:latin typeface="Univers Condensed" pitchFamily="34" charset="0"/>
            </a:endParaRPr>
          </a:p>
        </p:txBody>
      </p:sp>
      <p:grpSp>
        <p:nvGrpSpPr>
          <p:cNvPr id="15" name="Group 10">
            <a:extLst>
              <a:ext uri="{FF2B5EF4-FFF2-40B4-BE49-F238E27FC236}">
                <a16:creationId xmlns:a16="http://schemas.microsoft.com/office/drawing/2014/main" id="{E2267366-E492-4910-A9EB-B82DDF3751DB}"/>
              </a:ext>
            </a:extLst>
          </p:cNvPr>
          <p:cNvGrpSpPr>
            <a:grpSpLocks/>
          </p:cNvGrpSpPr>
          <p:nvPr/>
        </p:nvGrpSpPr>
        <p:grpSpPr bwMode="auto">
          <a:xfrm>
            <a:off x="3349318" y="1049641"/>
            <a:ext cx="1337245" cy="1121813"/>
            <a:chOff x="816" y="1213"/>
            <a:chExt cx="912" cy="707"/>
          </a:xfrm>
        </p:grpSpPr>
        <p:sp>
          <p:nvSpPr>
            <p:cNvPr id="16" name="Rectangle 11">
              <a:extLst>
                <a:ext uri="{FF2B5EF4-FFF2-40B4-BE49-F238E27FC236}">
                  <a16:creationId xmlns:a16="http://schemas.microsoft.com/office/drawing/2014/main" id="{F9CE977D-5970-4CD2-8D48-704AEC4C9AD3}"/>
                </a:ext>
              </a:extLst>
            </p:cNvPr>
            <p:cNvSpPr>
              <a:spLocks noChangeArrowheads="1"/>
            </p:cNvSpPr>
            <p:nvPr/>
          </p:nvSpPr>
          <p:spPr bwMode="auto">
            <a:xfrm>
              <a:off x="816" y="1213"/>
              <a:ext cx="912" cy="227"/>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a:solidFill>
                    <a:schemeClr val="tx1">
                      <a:lumMod val="95000"/>
                      <a:lumOff val="5000"/>
                    </a:schemeClr>
                  </a:solidFill>
                  <a:latin typeface="Univers Condensed" pitchFamily="34" charset="0"/>
                </a:rPr>
                <a:t>Staff</a:t>
              </a:r>
            </a:p>
          </p:txBody>
        </p:sp>
        <p:sp>
          <p:nvSpPr>
            <p:cNvPr id="17" name="AutoShape 12">
              <a:extLst>
                <a:ext uri="{FF2B5EF4-FFF2-40B4-BE49-F238E27FC236}">
                  <a16:creationId xmlns:a16="http://schemas.microsoft.com/office/drawing/2014/main" id="{6DCB878A-4290-42DC-AC8A-A857D97016DC}"/>
                </a:ext>
              </a:extLst>
            </p:cNvPr>
            <p:cNvSpPr>
              <a:spLocks noChangeArrowheads="1"/>
            </p:cNvSpPr>
            <p:nvPr/>
          </p:nvSpPr>
          <p:spPr bwMode="auto">
            <a:xfrm rot="5400000">
              <a:off x="792" y="1608"/>
              <a:ext cx="480" cy="144"/>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prepare</a:t>
              </a:r>
            </a:p>
          </p:txBody>
        </p:sp>
        <p:sp>
          <p:nvSpPr>
            <p:cNvPr id="18" name="AutoShape 13">
              <a:extLst>
                <a:ext uri="{FF2B5EF4-FFF2-40B4-BE49-F238E27FC236}">
                  <a16:creationId xmlns:a16="http://schemas.microsoft.com/office/drawing/2014/main" id="{0A4373EC-704D-431C-9330-F9550F4C1653}"/>
                </a:ext>
              </a:extLst>
            </p:cNvPr>
            <p:cNvSpPr>
              <a:spLocks noChangeArrowheads="1"/>
            </p:cNvSpPr>
            <p:nvPr/>
          </p:nvSpPr>
          <p:spPr bwMode="auto">
            <a:xfrm rot="5400000">
              <a:off x="1272" y="1608"/>
              <a:ext cx="480" cy="144"/>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apply</a:t>
              </a:r>
            </a:p>
          </p:txBody>
        </p:sp>
      </p:grpSp>
      <p:grpSp>
        <p:nvGrpSpPr>
          <p:cNvPr id="45" name="Gruppieren 44">
            <a:extLst>
              <a:ext uri="{FF2B5EF4-FFF2-40B4-BE49-F238E27FC236}">
                <a16:creationId xmlns:a16="http://schemas.microsoft.com/office/drawing/2014/main" id="{6F96FFB7-D937-4ED1-8AFF-9104E68A000E}"/>
              </a:ext>
            </a:extLst>
          </p:cNvPr>
          <p:cNvGrpSpPr/>
          <p:nvPr/>
        </p:nvGrpSpPr>
        <p:grpSpPr>
          <a:xfrm>
            <a:off x="1936358" y="4597718"/>
            <a:ext cx="1205279" cy="1430608"/>
            <a:chOff x="1853234" y="4634662"/>
            <a:chExt cx="1205279" cy="1430608"/>
          </a:xfrm>
        </p:grpSpPr>
        <p:sp>
          <p:nvSpPr>
            <p:cNvPr id="21" name="AutoShape 16">
              <a:extLst>
                <a:ext uri="{FF2B5EF4-FFF2-40B4-BE49-F238E27FC236}">
                  <a16:creationId xmlns:a16="http://schemas.microsoft.com/office/drawing/2014/main" id="{C9F5C827-60E7-4E2D-9401-5D46466616CB}"/>
                </a:ext>
              </a:extLst>
            </p:cNvPr>
            <p:cNvSpPr>
              <a:spLocks noChangeAspect="1" noChangeArrowheads="1"/>
            </p:cNvSpPr>
            <p:nvPr/>
          </p:nvSpPr>
          <p:spPr bwMode="auto">
            <a:xfrm rot="19212825">
              <a:off x="2296943" y="5209176"/>
              <a:ext cx="761570" cy="210741"/>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prepare</a:t>
              </a:r>
            </a:p>
          </p:txBody>
        </p:sp>
        <p:sp>
          <p:nvSpPr>
            <p:cNvPr id="20" name="Rectangle 15">
              <a:extLst>
                <a:ext uri="{FF2B5EF4-FFF2-40B4-BE49-F238E27FC236}">
                  <a16:creationId xmlns:a16="http://schemas.microsoft.com/office/drawing/2014/main" id="{1796C200-5CCC-496C-ADAB-023CD67277B6}"/>
                </a:ext>
              </a:extLst>
            </p:cNvPr>
            <p:cNvSpPr>
              <a:spLocks noChangeAspect="1" noChangeArrowheads="1"/>
            </p:cNvSpPr>
            <p:nvPr/>
          </p:nvSpPr>
          <p:spPr bwMode="auto">
            <a:xfrm rot="3012825">
              <a:off x="1376282" y="5207532"/>
              <a:ext cx="1334690" cy="380785"/>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Documentation</a:t>
              </a:r>
            </a:p>
          </p:txBody>
        </p:sp>
        <p:sp>
          <p:nvSpPr>
            <p:cNvPr id="22" name="AutoShape 17">
              <a:extLst>
                <a:ext uri="{FF2B5EF4-FFF2-40B4-BE49-F238E27FC236}">
                  <a16:creationId xmlns:a16="http://schemas.microsoft.com/office/drawing/2014/main" id="{715E39DC-FC9C-46ED-9F24-D722A4EB2549}"/>
                </a:ext>
              </a:extLst>
            </p:cNvPr>
            <p:cNvSpPr>
              <a:spLocks noChangeAspect="1" noChangeArrowheads="1"/>
            </p:cNvSpPr>
            <p:nvPr/>
          </p:nvSpPr>
          <p:spPr bwMode="auto">
            <a:xfrm rot="19212825">
              <a:off x="1855169" y="4634662"/>
              <a:ext cx="761570" cy="210741"/>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apply</a:t>
              </a:r>
            </a:p>
          </p:txBody>
        </p:sp>
      </p:grpSp>
      <p:grpSp>
        <p:nvGrpSpPr>
          <p:cNvPr id="53" name="Gruppieren 52">
            <a:extLst>
              <a:ext uri="{FF2B5EF4-FFF2-40B4-BE49-F238E27FC236}">
                <a16:creationId xmlns:a16="http://schemas.microsoft.com/office/drawing/2014/main" id="{54756C9A-5D31-46DE-B718-2DE5FA3DE04C}"/>
              </a:ext>
            </a:extLst>
          </p:cNvPr>
          <p:cNvGrpSpPr/>
          <p:nvPr/>
        </p:nvGrpSpPr>
        <p:grpSpPr>
          <a:xfrm>
            <a:off x="4988733" y="4676160"/>
            <a:ext cx="1158005" cy="1370016"/>
            <a:chOff x="4988733" y="4676160"/>
            <a:chExt cx="1158005" cy="1370016"/>
          </a:xfrm>
        </p:grpSpPr>
        <p:sp>
          <p:nvSpPr>
            <p:cNvPr id="52" name="Pfeil: Fünfeck 51">
              <a:extLst>
                <a:ext uri="{FF2B5EF4-FFF2-40B4-BE49-F238E27FC236}">
                  <a16:creationId xmlns:a16="http://schemas.microsoft.com/office/drawing/2014/main" id="{9FE51D95-691D-4250-95A3-FABAA8329629}"/>
                </a:ext>
              </a:extLst>
            </p:cNvPr>
            <p:cNvSpPr/>
            <p:nvPr/>
          </p:nvSpPr>
          <p:spPr>
            <a:xfrm rot="2280000" flipH="1">
              <a:off x="4988733" y="5139910"/>
              <a:ext cx="786144" cy="230209"/>
            </a:xfrm>
            <a:prstGeom prst="homePlate">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apply</a:t>
              </a:r>
            </a:p>
          </p:txBody>
        </p:sp>
        <p:sp>
          <p:nvSpPr>
            <p:cNvPr id="48" name="Pfeil: Fünfeck 47">
              <a:extLst>
                <a:ext uri="{FF2B5EF4-FFF2-40B4-BE49-F238E27FC236}">
                  <a16:creationId xmlns:a16="http://schemas.microsoft.com/office/drawing/2014/main" id="{14E98F9A-901C-4E28-BE19-EFADFA82DA43}"/>
                </a:ext>
              </a:extLst>
            </p:cNvPr>
            <p:cNvSpPr/>
            <p:nvPr/>
          </p:nvSpPr>
          <p:spPr>
            <a:xfrm rot="2280000" flipH="1">
              <a:off x="5363333" y="4676160"/>
              <a:ext cx="783405" cy="230209"/>
            </a:xfrm>
            <a:prstGeom prst="homePlate">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prepare</a:t>
              </a:r>
            </a:p>
          </p:txBody>
        </p:sp>
        <p:sp>
          <p:nvSpPr>
            <p:cNvPr id="24" name="Rectangle 19">
              <a:extLst>
                <a:ext uri="{FF2B5EF4-FFF2-40B4-BE49-F238E27FC236}">
                  <a16:creationId xmlns:a16="http://schemas.microsoft.com/office/drawing/2014/main" id="{64033A31-3EFB-4C61-9F9D-60692D2161A8}"/>
                </a:ext>
              </a:extLst>
            </p:cNvPr>
            <p:cNvSpPr>
              <a:spLocks noChangeArrowheads="1"/>
            </p:cNvSpPr>
            <p:nvPr/>
          </p:nvSpPr>
          <p:spPr bwMode="auto">
            <a:xfrm rot="18444643">
              <a:off x="5294923" y="5215150"/>
              <a:ext cx="1336805" cy="325247"/>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Inform	</a:t>
              </a:r>
              <a:r>
                <a:rPr lang="en-US" sz="1400" b="1" dirty="0" err="1">
                  <a:solidFill>
                    <a:schemeClr val="tx1">
                      <a:lumMod val="95000"/>
                      <a:lumOff val="5000"/>
                    </a:schemeClr>
                  </a:solidFill>
                  <a:latin typeface="Univers Condensed" pitchFamily="34" charset="0"/>
                </a:rPr>
                <a:t>ation</a:t>
              </a:r>
              <a:endParaRPr lang="en-US" sz="1400" b="1" dirty="0">
                <a:solidFill>
                  <a:schemeClr val="tx1">
                    <a:lumMod val="95000"/>
                    <a:lumOff val="5000"/>
                  </a:schemeClr>
                </a:solidFill>
                <a:latin typeface="Univers Condensed" pitchFamily="34" charset="0"/>
              </a:endParaRPr>
            </a:p>
          </p:txBody>
        </p:sp>
      </p:grpSp>
      <p:grpSp>
        <p:nvGrpSpPr>
          <p:cNvPr id="54" name="Gruppieren 53">
            <a:extLst>
              <a:ext uri="{FF2B5EF4-FFF2-40B4-BE49-F238E27FC236}">
                <a16:creationId xmlns:a16="http://schemas.microsoft.com/office/drawing/2014/main" id="{A8E0B93E-D48D-48FC-B00F-C0635F79D92C}"/>
              </a:ext>
            </a:extLst>
          </p:cNvPr>
          <p:cNvGrpSpPr/>
          <p:nvPr/>
        </p:nvGrpSpPr>
        <p:grpSpPr>
          <a:xfrm>
            <a:off x="5350749" y="2062066"/>
            <a:ext cx="1125290" cy="1448211"/>
            <a:chOff x="5350749" y="2062066"/>
            <a:chExt cx="1125290" cy="1448211"/>
          </a:xfrm>
        </p:grpSpPr>
        <p:sp>
          <p:nvSpPr>
            <p:cNvPr id="50" name="Pfeil: Fünfeck 49">
              <a:extLst>
                <a:ext uri="{FF2B5EF4-FFF2-40B4-BE49-F238E27FC236}">
                  <a16:creationId xmlns:a16="http://schemas.microsoft.com/office/drawing/2014/main" id="{06FAFAED-2013-4822-AF75-9872DA613617}"/>
                </a:ext>
              </a:extLst>
            </p:cNvPr>
            <p:cNvSpPr/>
            <p:nvPr/>
          </p:nvSpPr>
          <p:spPr>
            <a:xfrm rot="20018621" flipH="1">
              <a:off x="5350749" y="2621944"/>
              <a:ext cx="702000" cy="230209"/>
            </a:xfrm>
            <a:prstGeom prst="homePlate">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prepare</a:t>
              </a:r>
            </a:p>
          </p:txBody>
        </p:sp>
        <p:sp>
          <p:nvSpPr>
            <p:cNvPr id="49" name="Pfeil: Fünfeck 48">
              <a:extLst>
                <a:ext uri="{FF2B5EF4-FFF2-40B4-BE49-F238E27FC236}">
                  <a16:creationId xmlns:a16="http://schemas.microsoft.com/office/drawing/2014/main" id="{C1603409-9E77-4E2E-8AA4-0CBD617B3884}"/>
                </a:ext>
              </a:extLst>
            </p:cNvPr>
            <p:cNvSpPr/>
            <p:nvPr/>
          </p:nvSpPr>
          <p:spPr>
            <a:xfrm rot="20018621" flipH="1">
              <a:off x="5584957" y="3206489"/>
              <a:ext cx="739620" cy="230209"/>
            </a:xfrm>
            <a:prstGeom prst="homePlate">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apply</a:t>
              </a:r>
            </a:p>
          </p:txBody>
        </p:sp>
        <p:sp>
          <p:nvSpPr>
            <p:cNvPr id="28" name="Rectangle 23">
              <a:extLst>
                <a:ext uri="{FF2B5EF4-FFF2-40B4-BE49-F238E27FC236}">
                  <a16:creationId xmlns:a16="http://schemas.microsoft.com/office/drawing/2014/main" id="{9A513234-1D21-49B8-9DE4-CAE83133AB7B}"/>
                </a:ext>
              </a:extLst>
            </p:cNvPr>
            <p:cNvSpPr>
              <a:spLocks noChangeArrowheads="1"/>
            </p:cNvSpPr>
            <p:nvPr/>
          </p:nvSpPr>
          <p:spPr bwMode="auto">
            <a:xfrm rot="3846552">
              <a:off x="5576378" y="2610616"/>
              <a:ext cx="1448211" cy="351111"/>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Organization</a:t>
              </a:r>
              <a:endParaRPr lang="en-US" sz="1400" dirty="0">
                <a:solidFill>
                  <a:schemeClr val="tx1">
                    <a:lumMod val="95000"/>
                    <a:lumOff val="5000"/>
                  </a:schemeClr>
                </a:solidFill>
                <a:latin typeface="Univers Condensed" pitchFamily="34" charset="0"/>
              </a:endParaRPr>
            </a:p>
          </p:txBody>
        </p:sp>
      </p:grpSp>
      <p:grpSp>
        <p:nvGrpSpPr>
          <p:cNvPr id="31" name="Group 26">
            <a:extLst>
              <a:ext uri="{FF2B5EF4-FFF2-40B4-BE49-F238E27FC236}">
                <a16:creationId xmlns:a16="http://schemas.microsoft.com/office/drawing/2014/main" id="{C7F39963-83BC-47B1-9E56-61A28DF79969}"/>
              </a:ext>
            </a:extLst>
          </p:cNvPr>
          <p:cNvGrpSpPr>
            <a:grpSpLocks/>
          </p:cNvGrpSpPr>
          <p:nvPr/>
        </p:nvGrpSpPr>
        <p:grpSpPr bwMode="auto">
          <a:xfrm rot="17448829">
            <a:off x="1395232" y="2489671"/>
            <a:ext cx="1448211" cy="1056693"/>
            <a:chOff x="816" y="1200"/>
            <a:chExt cx="912" cy="720"/>
          </a:xfrm>
        </p:grpSpPr>
        <p:sp>
          <p:nvSpPr>
            <p:cNvPr id="32" name="Rectangle 27">
              <a:extLst>
                <a:ext uri="{FF2B5EF4-FFF2-40B4-BE49-F238E27FC236}">
                  <a16:creationId xmlns:a16="http://schemas.microsoft.com/office/drawing/2014/main" id="{BFD123C0-F06C-4C75-A970-AFC39C3B00A2}"/>
                </a:ext>
              </a:extLst>
            </p:cNvPr>
            <p:cNvSpPr>
              <a:spLocks noChangeArrowheads="1"/>
            </p:cNvSpPr>
            <p:nvPr/>
          </p:nvSpPr>
          <p:spPr bwMode="auto">
            <a:xfrm>
              <a:off x="816" y="1200"/>
              <a:ext cx="912" cy="240"/>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Technical means</a:t>
              </a:r>
            </a:p>
          </p:txBody>
        </p:sp>
        <p:sp>
          <p:nvSpPr>
            <p:cNvPr id="33" name="AutoShape 28">
              <a:extLst>
                <a:ext uri="{FF2B5EF4-FFF2-40B4-BE49-F238E27FC236}">
                  <a16:creationId xmlns:a16="http://schemas.microsoft.com/office/drawing/2014/main" id="{54BFE174-FE58-4E9C-AA10-37C8B6D80A7B}"/>
                </a:ext>
              </a:extLst>
            </p:cNvPr>
            <p:cNvSpPr>
              <a:spLocks noChangeArrowheads="1"/>
            </p:cNvSpPr>
            <p:nvPr/>
          </p:nvSpPr>
          <p:spPr bwMode="auto">
            <a:xfrm rot="5400000">
              <a:off x="792" y="1608"/>
              <a:ext cx="480" cy="144"/>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prepare</a:t>
              </a:r>
            </a:p>
          </p:txBody>
        </p:sp>
        <p:sp>
          <p:nvSpPr>
            <p:cNvPr id="34" name="AutoShape 29">
              <a:extLst>
                <a:ext uri="{FF2B5EF4-FFF2-40B4-BE49-F238E27FC236}">
                  <a16:creationId xmlns:a16="http://schemas.microsoft.com/office/drawing/2014/main" id="{94053F92-14E8-4C9A-9666-30826BCD12A2}"/>
                </a:ext>
              </a:extLst>
            </p:cNvPr>
            <p:cNvSpPr>
              <a:spLocks noChangeArrowheads="1"/>
            </p:cNvSpPr>
            <p:nvPr/>
          </p:nvSpPr>
          <p:spPr bwMode="auto">
            <a:xfrm rot="5400000">
              <a:off x="1272" y="1608"/>
              <a:ext cx="480" cy="144"/>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en-US" sz="1400" b="1" dirty="0">
                  <a:solidFill>
                    <a:schemeClr val="tx1">
                      <a:lumMod val="95000"/>
                      <a:lumOff val="5000"/>
                    </a:schemeClr>
                  </a:solidFill>
                  <a:latin typeface="Univers Condensed" pitchFamily="34" charset="0"/>
                </a:rPr>
                <a:t>apply</a:t>
              </a:r>
            </a:p>
          </p:txBody>
        </p:sp>
      </p:grpSp>
      <p:sp>
        <p:nvSpPr>
          <p:cNvPr id="55" name="Rechteck: abgerundete Ecken 54">
            <a:extLst>
              <a:ext uri="{FF2B5EF4-FFF2-40B4-BE49-F238E27FC236}">
                <a16:creationId xmlns:a16="http://schemas.microsoft.com/office/drawing/2014/main" id="{043F2353-848B-44AE-BCF7-FB28E3A99216}"/>
              </a:ext>
            </a:extLst>
          </p:cNvPr>
          <p:cNvSpPr/>
          <p:nvPr/>
        </p:nvSpPr>
        <p:spPr>
          <a:xfrm>
            <a:off x="110993" y="397164"/>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a:solidFill>
                  <a:schemeClr val="bg1"/>
                </a:solidFill>
                <a:latin typeface="Arial" panose="020B0604020202020204" pitchFamily="34" charset="0"/>
                <a:cs typeface="Arial" panose="020B0604020202020204" pitchFamily="34" charset="0"/>
              </a:rPr>
              <a:t>Legislation</a:t>
            </a:r>
          </a:p>
        </p:txBody>
      </p:sp>
      <p:sp>
        <p:nvSpPr>
          <p:cNvPr id="56" name="Rechteck: abgerundete Ecken 55">
            <a:extLst>
              <a:ext uri="{FF2B5EF4-FFF2-40B4-BE49-F238E27FC236}">
                <a16:creationId xmlns:a16="http://schemas.microsoft.com/office/drawing/2014/main" id="{F0594A1E-9031-4CE3-AB3D-32E4D744C25E}"/>
              </a:ext>
            </a:extLst>
          </p:cNvPr>
          <p:cNvSpPr/>
          <p:nvPr/>
        </p:nvSpPr>
        <p:spPr>
          <a:xfrm>
            <a:off x="2452400" y="6225209"/>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a:solidFill>
                  <a:schemeClr val="bg1"/>
                </a:solidFill>
                <a:latin typeface="Arial" panose="020B0604020202020204" pitchFamily="34" charset="0"/>
                <a:cs typeface="Arial" panose="020B0604020202020204" pitchFamily="34" charset="0"/>
              </a:rPr>
              <a:t>Public</a:t>
            </a:r>
          </a:p>
        </p:txBody>
      </p:sp>
      <p:sp>
        <p:nvSpPr>
          <p:cNvPr id="57" name="Rechteck: abgerundete Ecken 56">
            <a:extLst>
              <a:ext uri="{FF2B5EF4-FFF2-40B4-BE49-F238E27FC236}">
                <a16:creationId xmlns:a16="http://schemas.microsoft.com/office/drawing/2014/main" id="{E92CB341-05B5-4AB3-82BE-0E6E6910E503}"/>
              </a:ext>
            </a:extLst>
          </p:cNvPr>
          <p:cNvSpPr/>
          <p:nvPr/>
        </p:nvSpPr>
        <p:spPr>
          <a:xfrm>
            <a:off x="110993" y="5285370"/>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92500"/>
          </a:bodyPr>
          <a:lstStyle/>
          <a:p>
            <a:pPr algn="ctr"/>
            <a:r>
              <a:rPr lang="de-DE" b="1" dirty="0" err="1">
                <a:solidFill>
                  <a:schemeClr val="bg1"/>
                </a:solidFill>
                <a:latin typeface="Arial" panose="020B0604020202020204" pitchFamily="34" charset="0"/>
                <a:cs typeface="Arial" panose="020B0604020202020204" pitchFamily="34" charset="0"/>
              </a:rPr>
              <a:t>Social</a:t>
            </a:r>
            <a:r>
              <a:rPr lang="de-DE" b="1" dirty="0">
                <a:solidFill>
                  <a:schemeClr val="bg1"/>
                </a:solidFill>
                <a:latin typeface="Arial" panose="020B0604020202020204" pitchFamily="34" charset="0"/>
                <a:cs typeface="Arial" panose="020B0604020202020204" pitchFamily="34" charset="0"/>
              </a:rPr>
              <a:t> Media</a:t>
            </a:r>
          </a:p>
        </p:txBody>
      </p:sp>
      <p:sp>
        <p:nvSpPr>
          <p:cNvPr id="58" name="Rechteck: abgerundete Ecken 57">
            <a:extLst>
              <a:ext uri="{FF2B5EF4-FFF2-40B4-BE49-F238E27FC236}">
                <a16:creationId xmlns:a16="http://schemas.microsoft.com/office/drawing/2014/main" id="{785C8A74-ED26-400D-B65D-6EE3FD893152}"/>
              </a:ext>
            </a:extLst>
          </p:cNvPr>
          <p:cNvSpPr/>
          <p:nvPr/>
        </p:nvSpPr>
        <p:spPr>
          <a:xfrm>
            <a:off x="110993" y="3995303"/>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a:solidFill>
                  <a:schemeClr val="bg1"/>
                </a:solidFill>
                <a:latin typeface="Arial" panose="020B0604020202020204" pitchFamily="34" charset="0"/>
                <a:cs typeface="Arial" panose="020B0604020202020204" pitchFamily="34" charset="0"/>
              </a:rPr>
              <a:t>Media</a:t>
            </a:r>
          </a:p>
        </p:txBody>
      </p:sp>
      <p:sp>
        <p:nvSpPr>
          <p:cNvPr id="59" name="Rechteck: abgerundete Ecken 58">
            <a:extLst>
              <a:ext uri="{FF2B5EF4-FFF2-40B4-BE49-F238E27FC236}">
                <a16:creationId xmlns:a16="http://schemas.microsoft.com/office/drawing/2014/main" id="{28B97BF5-B295-4E25-9287-0DC4C0BCED40}"/>
              </a:ext>
            </a:extLst>
          </p:cNvPr>
          <p:cNvSpPr/>
          <p:nvPr/>
        </p:nvSpPr>
        <p:spPr>
          <a:xfrm>
            <a:off x="110993" y="1680522"/>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err="1">
                <a:solidFill>
                  <a:schemeClr val="bg1"/>
                </a:solidFill>
                <a:latin typeface="Arial" panose="020B0604020202020204" pitchFamily="34" charset="0"/>
                <a:cs typeface="Arial" panose="020B0604020202020204" pitchFamily="34" charset="0"/>
              </a:rPr>
              <a:t>Authorities</a:t>
            </a:r>
            <a:endParaRPr lang="de-DE" b="1" dirty="0">
              <a:solidFill>
                <a:schemeClr val="bg1"/>
              </a:solidFill>
              <a:latin typeface="Arial" panose="020B0604020202020204" pitchFamily="34" charset="0"/>
              <a:cs typeface="Arial" panose="020B0604020202020204" pitchFamily="34" charset="0"/>
            </a:endParaRPr>
          </a:p>
        </p:txBody>
      </p:sp>
      <p:sp>
        <p:nvSpPr>
          <p:cNvPr id="60" name="Rechteck: abgerundete Ecken 59">
            <a:extLst>
              <a:ext uri="{FF2B5EF4-FFF2-40B4-BE49-F238E27FC236}">
                <a16:creationId xmlns:a16="http://schemas.microsoft.com/office/drawing/2014/main" id="{67DFEA96-FA9A-4734-A31D-8907E2954064}"/>
              </a:ext>
            </a:extLst>
          </p:cNvPr>
          <p:cNvSpPr/>
          <p:nvPr/>
        </p:nvSpPr>
        <p:spPr>
          <a:xfrm>
            <a:off x="6391524" y="1706250"/>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a:solidFill>
                  <a:schemeClr val="bg1"/>
                </a:solidFill>
                <a:latin typeface="Arial" panose="020B0604020202020204" pitchFamily="34" charset="0"/>
                <a:cs typeface="Arial" panose="020B0604020202020204" pitchFamily="34" charset="0"/>
              </a:rPr>
              <a:t>Customers</a:t>
            </a:r>
          </a:p>
        </p:txBody>
      </p:sp>
      <p:sp>
        <p:nvSpPr>
          <p:cNvPr id="61" name="Rechteck: abgerundete Ecken 60">
            <a:extLst>
              <a:ext uri="{FF2B5EF4-FFF2-40B4-BE49-F238E27FC236}">
                <a16:creationId xmlns:a16="http://schemas.microsoft.com/office/drawing/2014/main" id="{72E205DE-76B0-497C-BEFB-915D58C8A54C}"/>
              </a:ext>
            </a:extLst>
          </p:cNvPr>
          <p:cNvSpPr/>
          <p:nvPr/>
        </p:nvSpPr>
        <p:spPr>
          <a:xfrm>
            <a:off x="6391524" y="906071"/>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a:solidFill>
                  <a:schemeClr val="bg1"/>
                </a:solidFill>
                <a:latin typeface="Arial" panose="020B0604020202020204" pitchFamily="34" charset="0"/>
                <a:cs typeface="Arial" panose="020B0604020202020204" pitchFamily="34" charset="0"/>
              </a:rPr>
              <a:t>Shareholder</a:t>
            </a:r>
          </a:p>
        </p:txBody>
      </p:sp>
      <p:sp>
        <p:nvSpPr>
          <p:cNvPr id="62" name="Rechteck: abgerundete Ecken 61">
            <a:extLst>
              <a:ext uri="{FF2B5EF4-FFF2-40B4-BE49-F238E27FC236}">
                <a16:creationId xmlns:a16="http://schemas.microsoft.com/office/drawing/2014/main" id="{55C30899-8BDB-470B-90CC-CDFA69D089AF}"/>
              </a:ext>
            </a:extLst>
          </p:cNvPr>
          <p:cNvSpPr/>
          <p:nvPr/>
        </p:nvSpPr>
        <p:spPr>
          <a:xfrm>
            <a:off x="4911559" y="219260"/>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a:solidFill>
                  <a:schemeClr val="bg1"/>
                </a:solidFill>
                <a:latin typeface="Arial" panose="020B0604020202020204" pitchFamily="34" charset="0"/>
                <a:cs typeface="Arial" panose="020B0604020202020204" pitchFamily="34" charset="0"/>
              </a:rPr>
              <a:t>Company</a:t>
            </a:r>
          </a:p>
        </p:txBody>
      </p:sp>
      <p:sp>
        <p:nvSpPr>
          <p:cNvPr id="63" name="Rechteck: abgerundete Ecken 62">
            <a:extLst>
              <a:ext uri="{FF2B5EF4-FFF2-40B4-BE49-F238E27FC236}">
                <a16:creationId xmlns:a16="http://schemas.microsoft.com/office/drawing/2014/main" id="{BBDE9926-3374-44C4-8290-FEBB3CB8222B}"/>
              </a:ext>
            </a:extLst>
          </p:cNvPr>
          <p:cNvSpPr/>
          <p:nvPr/>
        </p:nvSpPr>
        <p:spPr>
          <a:xfrm>
            <a:off x="6116948" y="5637828"/>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77500" lnSpcReduction="20000"/>
          </a:bodyPr>
          <a:lstStyle/>
          <a:p>
            <a:pPr algn="ctr"/>
            <a:r>
              <a:rPr lang="de-DE" b="1" dirty="0">
                <a:solidFill>
                  <a:schemeClr val="bg1"/>
                </a:solidFill>
                <a:latin typeface="Arial" panose="020B0604020202020204" pitchFamily="34" charset="0"/>
                <a:cs typeface="Arial" panose="020B0604020202020204" pitchFamily="34" charset="0"/>
              </a:rPr>
              <a:t>Other Stakeholders</a:t>
            </a:r>
          </a:p>
        </p:txBody>
      </p:sp>
      <p:sp>
        <p:nvSpPr>
          <p:cNvPr id="64" name="Rechteck: abgerundete Ecken 63">
            <a:extLst>
              <a:ext uri="{FF2B5EF4-FFF2-40B4-BE49-F238E27FC236}">
                <a16:creationId xmlns:a16="http://schemas.microsoft.com/office/drawing/2014/main" id="{3D2A1529-B3B4-4F82-BDDB-B28E64FB0CE5}"/>
              </a:ext>
            </a:extLst>
          </p:cNvPr>
          <p:cNvSpPr/>
          <p:nvPr/>
        </p:nvSpPr>
        <p:spPr>
          <a:xfrm>
            <a:off x="6269348" y="5790228"/>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77500" lnSpcReduction="20000"/>
          </a:bodyPr>
          <a:lstStyle/>
          <a:p>
            <a:pPr algn="ctr"/>
            <a:r>
              <a:rPr lang="de-DE" b="1" dirty="0">
                <a:solidFill>
                  <a:schemeClr val="bg1"/>
                </a:solidFill>
                <a:latin typeface="Arial" panose="020B0604020202020204" pitchFamily="34" charset="0"/>
                <a:cs typeface="Arial" panose="020B0604020202020204" pitchFamily="34" charset="0"/>
              </a:rPr>
              <a:t>Other Stakeholders</a:t>
            </a:r>
          </a:p>
        </p:txBody>
      </p:sp>
      <p:sp>
        <p:nvSpPr>
          <p:cNvPr id="65" name="Rechteck: abgerundete Ecken 64">
            <a:extLst>
              <a:ext uri="{FF2B5EF4-FFF2-40B4-BE49-F238E27FC236}">
                <a16:creationId xmlns:a16="http://schemas.microsoft.com/office/drawing/2014/main" id="{7E5BC316-A9CC-44B9-B597-2FAB5F8BA1B9}"/>
              </a:ext>
            </a:extLst>
          </p:cNvPr>
          <p:cNvSpPr/>
          <p:nvPr/>
        </p:nvSpPr>
        <p:spPr>
          <a:xfrm>
            <a:off x="6421748" y="5942628"/>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77500" lnSpcReduction="20000"/>
          </a:bodyPr>
          <a:lstStyle/>
          <a:p>
            <a:pPr algn="ctr"/>
            <a:r>
              <a:rPr lang="de-DE" b="1" dirty="0">
                <a:solidFill>
                  <a:schemeClr val="bg1"/>
                </a:solidFill>
                <a:latin typeface="Arial" panose="020B0604020202020204" pitchFamily="34" charset="0"/>
                <a:cs typeface="Arial" panose="020B0604020202020204" pitchFamily="34" charset="0"/>
              </a:rPr>
              <a:t>Other Stakeholders</a:t>
            </a:r>
          </a:p>
        </p:txBody>
      </p:sp>
    </p:spTree>
    <p:extLst>
      <p:ext uri="{BB962C8B-B14F-4D97-AF65-F5344CB8AC3E}">
        <p14:creationId xmlns:p14="http://schemas.microsoft.com/office/powerpoint/2010/main" val="2981861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749"/>
                                          </p:stCondLst>
                                        </p:cTn>
                                        <p:tgtEl>
                                          <p:spTgt spid="12"/>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749"/>
                                          </p:stCondLst>
                                        </p:cTn>
                                        <p:tgtEl>
                                          <p:spTgt spid="13"/>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499"/>
                                          </p:stCondLst>
                                        </p:cTn>
                                        <p:tgtEl>
                                          <p:spTgt spid="11"/>
                                        </p:tgtEl>
                                        <p:attrNameLst>
                                          <p:attrName>style.visibility</p:attrName>
                                        </p:attrNameLst>
                                      </p:cBhvr>
                                      <p:to>
                                        <p:strVal val="visible"/>
                                      </p:to>
                                    </p:set>
                                  </p:childTnLst>
                                </p:cTn>
                              </p:par>
                            </p:childTnLst>
                          </p:cTn>
                        </p:par>
                        <p:par>
                          <p:cTn id="14" fill="hold">
                            <p:stCondLst>
                              <p:cond delay="1250"/>
                            </p:stCondLst>
                            <p:childTnLst>
                              <p:par>
                                <p:cTn id="15" presetID="1" presetClass="entr" presetSubtype="0" fill="hold" grpId="0" nodeType="afterEffect">
                                  <p:stCondLst>
                                    <p:cond delay="1500"/>
                                  </p:stCondLst>
                                  <p:childTnLst>
                                    <p:set>
                                      <p:cBhvr>
                                        <p:cTn id="16" dur="1" fill="hold">
                                          <p:stCondLst>
                                            <p:cond delay="749"/>
                                          </p:stCondLst>
                                        </p:cTn>
                                        <p:tgtEl>
                                          <p:spTgt spid="10"/>
                                        </p:tgtEl>
                                        <p:attrNameLst>
                                          <p:attrName>style.visibility</p:attrName>
                                        </p:attrNameLst>
                                      </p:cBhvr>
                                      <p:to>
                                        <p:strVal val="visible"/>
                                      </p:to>
                                    </p:set>
                                  </p:childTnLst>
                                </p:cTn>
                              </p:par>
                              <p:par>
                                <p:cTn id="17" presetID="1" presetClass="entr" presetSubtype="0" fill="hold" grpId="0" nodeType="withEffect">
                                  <p:stCondLst>
                                    <p:cond delay="1500"/>
                                  </p:stCondLst>
                                  <p:childTnLst>
                                    <p:set>
                                      <p:cBhvr>
                                        <p:cTn id="18" dur="1" fill="hold">
                                          <p:stCondLst>
                                            <p:cond delay="749"/>
                                          </p:stCondLst>
                                        </p:cTn>
                                        <p:tgtEl>
                                          <p:spTgt spid="9"/>
                                        </p:tgtEl>
                                        <p:attrNameLst>
                                          <p:attrName>style.visibility</p:attrName>
                                        </p:attrNameLst>
                                      </p:cBhvr>
                                      <p:to>
                                        <p:strVal val="visible"/>
                                      </p:to>
                                    </p:set>
                                  </p:childTnLst>
                                </p:cTn>
                              </p:par>
                            </p:childTnLst>
                          </p:cTn>
                        </p:par>
                        <p:par>
                          <p:cTn id="19" fill="hold">
                            <p:stCondLst>
                              <p:cond delay="3500"/>
                            </p:stCondLst>
                            <p:childTnLst>
                              <p:par>
                                <p:cTn id="20" presetID="53" presetClass="entr" presetSubtype="16" fill="hold" grpId="0" nodeType="afterEffect">
                                  <p:stCondLst>
                                    <p:cond delay="500"/>
                                  </p:stCondLst>
                                  <p:childTnLst>
                                    <p:set>
                                      <p:cBhvr>
                                        <p:cTn id="21" dur="1" fill="hold">
                                          <p:stCondLst>
                                            <p:cond delay="0"/>
                                          </p:stCondLst>
                                        </p:cTn>
                                        <p:tgtEl>
                                          <p:spTgt spid="8"/>
                                        </p:tgtEl>
                                        <p:attrNameLst>
                                          <p:attrName>style.visibility</p:attrName>
                                        </p:attrNameLst>
                                      </p:cBhvr>
                                      <p:to>
                                        <p:strVal val="visible"/>
                                      </p:to>
                                    </p:set>
                                    <p:anim calcmode="lin" valueType="num">
                                      <p:cBhvr>
                                        <p:cTn id="22" dur="1000" fill="hold"/>
                                        <p:tgtEl>
                                          <p:spTgt spid="8"/>
                                        </p:tgtEl>
                                        <p:attrNameLst>
                                          <p:attrName>ppt_w</p:attrName>
                                        </p:attrNameLst>
                                      </p:cBhvr>
                                      <p:tavLst>
                                        <p:tav tm="0">
                                          <p:val>
                                            <p:fltVal val="0"/>
                                          </p:val>
                                        </p:tav>
                                        <p:tav tm="100000">
                                          <p:val>
                                            <p:strVal val="#ppt_w"/>
                                          </p:val>
                                        </p:tav>
                                      </p:tavLst>
                                    </p:anim>
                                    <p:anim calcmode="lin" valueType="num">
                                      <p:cBhvr>
                                        <p:cTn id="23" dur="1000" fill="hold"/>
                                        <p:tgtEl>
                                          <p:spTgt spid="8"/>
                                        </p:tgtEl>
                                        <p:attrNameLst>
                                          <p:attrName>ppt_h</p:attrName>
                                        </p:attrNameLst>
                                      </p:cBhvr>
                                      <p:tavLst>
                                        <p:tav tm="0">
                                          <p:val>
                                            <p:fltVal val="0"/>
                                          </p:val>
                                        </p:tav>
                                        <p:tav tm="100000">
                                          <p:val>
                                            <p:strVal val="#ppt_h"/>
                                          </p:val>
                                        </p:tav>
                                      </p:tavLst>
                                    </p:anim>
                                    <p:animEffect transition="in" filter="fade">
                                      <p:cBhvr>
                                        <p:cTn id="24" dur="1000"/>
                                        <p:tgtEl>
                                          <p:spTgt spid="8"/>
                                        </p:tgtEl>
                                      </p:cBhvr>
                                    </p:animEffect>
                                  </p:childTnLst>
                                </p:cTn>
                              </p:par>
                            </p:childTnLst>
                          </p:cTn>
                        </p:par>
                        <p:par>
                          <p:cTn id="25" fill="hold">
                            <p:stCondLst>
                              <p:cond delay="5000"/>
                            </p:stCondLst>
                            <p:childTnLst>
                              <p:par>
                                <p:cTn id="26" presetID="21" presetClass="entr" presetSubtype="1" fill="hold" nodeType="afterEffect">
                                  <p:stCondLst>
                                    <p:cond delay="2000"/>
                                  </p:stCondLst>
                                  <p:childTnLst>
                                    <p:set>
                                      <p:cBhvr>
                                        <p:cTn id="27" dur="1" fill="hold">
                                          <p:stCondLst>
                                            <p:cond delay="0"/>
                                          </p:stCondLst>
                                        </p:cTn>
                                        <p:tgtEl>
                                          <p:spTgt spid="31"/>
                                        </p:tgtEl>
                                        <p:attrNameLst>
                                          <p:attrName>style.visibility</p:attrName>
                                        </p:attrNameLst>
                                      </p:cBhvr>
                                      <p:to>
                                        <p:strVal val="visible"/>
                                      </p:to>
                                    </p:set>
                                    <p:animEffect transition="in" filter="wheel(1)">
                                      <p:cBhvr>
                                        <p:cTn id="28" dur="2000"/>
                                        <p:tgtEl>
                                          <p:spTgt spid="31"/>
                                        </p:tgtEl>
                                      </p:cBhvr>
                                    </p:animEffect>
                                  </p:childTnLst>
                                </p:cTn>
                              </p:par>
                              <p:par>
                                <p:cTn id="29" presetID="21" presetClass="entr" presetSubtype="1" fill="hold" nodeType="withEffect">
                                  <p:stCondLst>
                                    <p:cond delay="200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2000"/>
                                        <p:tgtEl>
                                          <p:spTgt spid="15"/>
                                        </p:tgtEl>
                                      </p:cBhvr>
                                    </p:animEffect>
                                  </p:childTnLst>
                                </p:cTn>
                              </p:par>
                              <p:par>
                                <p:cTn id="32" presetID="21" presetClass="entr" presetSubtype="1" fill="hold" nodeType="withEffect">
                                  <p:stCondLst>
                                    <p:cond delay="2000"/>
                                  </p:stCondLst>
                                  <p:childTnLst>
                                    <p:set>
                                      <p:cBhvr>
                                        <p:cTn id="33" dur="1" fill="hold">
                                          <p:stCondLst>
                                            <p:cond delay="0"/>
                                          </p:stCondLst>
                                        </p:cTn>
                                        <p:tgtEl>
                                          <p:spTgt spid="54"/>
                                        </p:tgtEl>
                                        <p:attrNameLst>
                                          <p:attrName>style.visibility</p:attrName>
                                        </p:attrNameLst>
                                      </p:cBhvr>
                                      <p:to>
                                        <p:strVal val="visible"/>
                                      </p:to>
                                    </p:set>
                                    <p:animEffect transition="in" filter="wheel(1)">
                                      <p:cBhvr>
                                        <p:cTn id="34" dur="2000"/>
                                        <p:tgtEl>
                                          <p:spTgt spid="54"/>
                                        </p:tgtEl>
                                      </p:cBhvr>
                                    </p:animEffect>
                                  </p:childTnLst>
                                </p:cTn>
                              </p:par>
                              <p:par>
                                <p:cTn id="35" presetID="21" presetClass="entr" presetSubtype="1" fill="hold" nodeType="withEffect">
                                  <p:stCondLst>
                                    <p:cond delay="2000"/>
                                  </p:stCondLst>
                                  <p:childTnLst>
                                    <p:set>
                                      <p:cBhvr>
                                        <p:cTn id="36" dur="1" fill="hold">
                                          <p:stCondLst>
                                            <p:cond delay="0"/>
                                          </p:stCondLst>
                                        </p:cTn>
                                        <p:tgtEl>
                                          <p:spTgt spid="53"/>
                                        </p:tgtEl>
                                        <p:attrNameLst>
                                          <p:attrName>style.visibility</p:attrName>
                                        </p:attrNameLst>
                                      </p:cBhvr>
                                      <p:to>
                                        <p:strVal val="visible"/>
                                      </p:to>
                                    </p:set>
                                    <p:animEffect transition="in" filter="wheel(1)">
                                      <p:cBhvr>
                                        <p:cTn id="37" dur="2000"/>
                                        <p:tgtEl>
                                          <p:spTgt spid="53"/>
                                        </p:tgtEl>
                                      </p:cBhvr>
                                    </p:animEffect>
                                  </p:childTnLst>
                                </p:cTn>
                              </p:par>
                              <p:par>
                                <p:cTn id="38" presetID="21" presetClass="entr" presetSubtype="1" fill="hold" nodeType="withEffect">
                                  <p:stCondLst>
                                    <p:cond delay="2000"/>
                                  </p:stCondLst>
                                  <p:childTnLst>
                                    <p:set>
                                      <p:cBhvr>
                                        <p:cTn id="39" dur="1" fill="hold">
                                          <p:stCondLst>
                                            <p:cond delay="0"/>
                                          </p:stCondLst>
                                        </p:cTn>
                                        <p:tgtEl>
                                          <p:spTgt spid="45"/>
                                        </p:tgtEl>
                                        <p:attrNameLst>
                                          <p:attrName>style.visibility</p:attrName>
                                        </p:attrNameLst>
                                      </p:cBhvr>
                                      <p:to>
                                        <p:strVal val="visible"/>
                                      </p:to>
                                    </p:set>
                                    <p:animEffect transition="in" filter="wheel(1)">
                                      <p:cBhvr>
                                        <p:cTn id="40" dur="2000"/>
                                        <p:tgtEl>
                                          <p:spTgt spid="45"/>
                                        </p:tgtEl>
                                      </p:cBhvr>
                                    </p:animEffect>
                                  </p:childTnLst>
                                </p:cTn>
                              </p:par>
                            </p:childTnLst>
                          </p:cTn>
                        </p:par>
                        <p:par>
                          <p:cTn id="41" fill="hold">
                            <p:stCondLst>
                              <p:cond delay="9000"/>
                            </p:stCondLst>
                            <p:childTnLst>
                              <p:par>
                                <p:cTn id="42" presetID="21" presetClass="entr" presetSubtype="1" fill="hold" grpId="0" nodeType="afterEffect">
                                  <p:stCondLst>
                                    <p:cond delay="2000"/>
                                  </p:stCondLst>
                                  <p:childTnLst>
                                    <p:set>
                                      <p:cBhvr>
                                        <p:cTn id="43" dur="1" fill="hold">
                                          <p:stCondLst>
                                            <p:cond delay="0"/>
                                          </p:stCondLst>
                                        </p:cTn>
                                        <p:tgtEl>
                                          <p:spTgt spid="55"/>
                                        </p:tgtEl>
                                        <p:attrNameLst>
                                          <p:attrName>style.visibility</p:attrName>
                                        </p:attrNameLst>
                                      </p:cBhvr>
                                      <p:to>
                                        <p:strVal val="visible"/>
                                      </p:to>
                                    </p:set>
                                    <p:animEffect transition="in" filter="wheel(1)">
                                      <p:cBhvr>
                                        <p:cTn id="44" dur="2000"/>
                                        <p:tgtEl>
                                          <p:spTgt spid="55"/>
                                        </p:tgtEl>
                                      </p:cBhvr>
                                    </p:animEffect>
                                  </p:childTnLst>
                                </p:cTn>
                              </p:par>
                              <p:par>
                                <p:cTn id="45" presetID="21" presetClass="entr" presetSubtype="1" fill="hold" grpId="0" nodeType="withEffect">
                                  <p:stCondLst>
                                    <p:cond delay="2000"/>
                                  </p:stCondLst>
                                  <p:childTnLst>
                                    <p:set>
                                      <p:cBhvr>
                                        <p:cTn id="46" dur="1" fill="hold">
                                          <p:stCondLst>
                                            <p:cond delay="0"/>
                                          </p:stCondLst>
                                        </p:cTn>
                                        <p:tgtEl>
                                          <p:spTgt spid="59"/>
                                        </p:tgtEl>
                                        <p:attrNameLst>
                                          <p:attrName>style.visibility</p:attrName>
                                        </p:attrNameLst>
                                      </p:cBhvr>
                                      <p:to>
                                        <p:strVal val="visible"/>
                                      </p:to>
                                    </p:set>
                                    <p:animEffect transition="in" filter="wheel(1)">
                                      <p:cBhvr>
                                        <p:cTn id="47" dur="2000"/>
                                        <p:tgtEl>
                                          <p:spTgt spid="59"/>
                                        </p:tgtEl>
                                      </p:cBhvr>
                                    </p:animEffect>
                                  </p:childTnLst>
                                </p:cTn>
                              </p:par>
                            </p:childTnLst>
                          </p:cTn>
                        </p:par>
                        <p:par>
                          <p:cTn id="48" fill="hold">
                            <p:stCondLst>
                              <p:cond delay="13000"/>
                            </p:stCondLst>
                            <p:childTnLst>
                              <p:par>
                                <p:cTn id="49" presetID="21" presetClass="entr" presetSubtype="1" fill="hold" grpId="0" nodeType="afterEffect">
                                  <p:stCondLst>
                                    <p:cond delay="2000"/>
                                  </p:stCondLst>
                                  <p:childTnLst>
                                    <p:set>
                                      <p:cBhvr>
                                        <p:cTn id="50" dur="1" fill="hold">
                                          <p:stCondLst>
                                            <p:cond delay="0"/>
                                          </p:stCondLst>
                                        </p:cTn>
                                        <p:tgtEl>
                                          <p:spTgt spid="58"/>
                                        </p:tgtEl>
                                        <p:attrNameLst>
                                          <p:attrName>style.visibility</p:attrName>
                                        </p:attrNameLst>
                                      </p:cBhvr>
                                      <p:to>
                                        <p:strVal val="visible"/>
                                      </p:to>
                                    </p:set>
                                    <p:animEffect transition="in" filter="wheel(1)">
                                      <p:cBhvr>
                                        <p:cTn id="51" dur="2000"/>
                                        <p:tgtEl>
                                          <p:spTgt spid="58"/>
                                        </p:tgtEl>
                                      </p:cBhvr>
                                    </p:animEffect>
                                  </p:childTnLst>
                                </p:cTn>
                              </p:par>
                              <p:par>
                                <p:cTn id="52" presetID="21" presetClass="entr" presetSubtype="1" fill="hold" grpId="0" nodeType="withEffect">
                                  <p:stCondLst>
                                    <p:cond delay="2000"/>
                                  </p:stCondLst>
                                  <p:childTnLst>
                                    <p:set>
                                      <p:cBhvr>
                                        <p:cTn id="53" dur="1" fill="hold">
                                          <p:stCondLst>
                                            <p:cond delay="0"/>
                                          </p:stCondLst>
                                        </p:cTn>
                                        <p:tgtEl>
                                          <p:spTgt spid="57"/>
                                        </p:tgtEl>
                                        <p:attrNameLst>
                                          <p:attrName>style.visibility</p:attrName>
                                        </p:attrNameLst>
                                      </p:cBhvr>
                                      <p:to>
                                        <p:strVal val="visible"/>
                                      </p:to>
                                    </p:set>
                                    <p:animEffect transition="in" filter="wheel(1)">
                                      <p:cBhvr>
                                        <p:cTn id="54" dur="2000"/>
                                        <p:tgtEl>
                                          <p:spTgt spid="57"/>
                                        </p:tgtEl>
                                      </p:cBhvr>
                                    </p:animEffect>
                                  </p:childTnLst>
                                </p:cTn>
                              </p:par>
                              <p:par>
                                <p:cTn id="55" presetID="21" presetClass="entr" presetSubtype="1" fill="hold" grpId="0" nodeType="withEffect">
                                  <p:stCondLst>
                                    <p:cond delay="2000"/>
                                  </p:stCondLst>
                                  <p:childTnLst>
                                    <p:set>
                                      <p:cBhvr>
                                        <p:cTn id="56" dur="1" fill="hold">
                                          <p:stCondLst>
                                            <p:cond delay="0"/>
                                          </p:stCondLst>
                                        </p:cTn>
                                        <p:tgtEl>
                                          <p:spTgt spid="56"/>
                                        </p:tgtEl>
                                        <p:attrNameLst>
                                          <p:attrName>style.visibility</p:attrName>
                                        </p:attrNameLst>
                                      </p:cBhvr>
                                      <p:to>
                                        <p:strVal val="visible"/>
                                      </p:to>
                                    </p:set>
                                    <p:animEffect transition="in" filter="wheel(1)">
                                      <p:cBhvr>
                                        <p:cTn id="57" dur="2000"/>
                                        <p:tgtEl>
                                          <p:spTgt spid="56"/>
                                        </p:tgtEl>
                                      </p:cBhvr>
                                    </p:animEffect>
                                  </p:childTnLst>
                                </p:cTn>
                              </p:par>
                            </p:childTnLst>
                          </p:cTn>
                        </p:par>
                        <p:par>
                          <p:cTn id="58" fill="hold">
                            <p:stCondLst>
                              <p:cond delay="17000"/>
                            </p:stCondLst>
                            <p:childTnLst>
                              <p:par>
                                <p:cTn id="59" presetID="21" presetClass="entr" presetSubtype="1" fill="hold" grpId="0" nodeType="afterEffect">
                                  <p:stCondLst>
                                    <p:cond delay="2000"/>
                                  </p:stCondLst>
                                  <p:childTnLst>
                                    <p:set>
                                      <p:cBhvr>
                                        <p:cTn id="60" dur="1" fill="hold">
                                          <p:stCondLst>
                                            <p:cond delay="0"/>
                                          </p:stCondLst>
                                        </p:cTn>
                                        <p:tgtEl>
                                          <p:spTgt spid="62"/>
                                        </p:tgtEl>
                                        <p:attrNameLst>
                                          <p:attrName>style.visibility</p:attrName>
                                        </p:attrNameLst>
                                      </p:cBhvr>
                                      <p:to>
                                        <p:strVal val="visible"/>
                                      </p:to>
                                    </p:set>
                                    <p:animEffect transition="in" filter="wheel(1)">
                                      <p:cBhvr>
                                        <p:cTn id="61" dur="2000"/>
                                        <p:tgtEl>
                                          <p:spTgt spid="62"/>
                                        </p:tgtEl>
                                      </p:cBhvr>
                                    </p:animEffect>
                                  </p:childTnLst>
                                </p:cTn>
                              </p:par>
                              <p:par>
                                <p:cTn id="62" presetID="21" presetClass="entr" presetSubtype="1" fill="hold" grpId="0" nodeType="withEffect">
                                  <p:stCondLst>
                                    <p:cond delay="2000"/>
                                  </p:stCondLst>
                                  <p:childTnLst>
                                    <p:set>
                                      <p:cBhvr>
                                        <p:cTn id="63" dur="1" fill="hold">
                                          <p:stCondLst>
                                            <p:cond delay="0"/>
                                          </p:stCondLst>
                                        </p:cTn>
                                        <p:tgtEl>
                                          <p:spTgt spid="61"/>
                                        </p:tgtEl>
                                        <p:attrNameLst>
                                          <p:attrName>style.visibility</p:attrName>
                                        </p:attrNameLst>
                                      </p:cBhvr>
                                      <p:to>
                                        <p:strVal val="visible"/>
                                      </p:to>
                                    </p:set>
                                    <p:animEffect transition="in" filter="wheel(1)">
                                      <p:cBhvr>
                                        <p:cTn id="64" dur="2000"/>
                                        <p:tgtEl>
                                          <p:spTgt spid="61"/>
                                        </p:tgtEl>
                                      </p:cBhvr>
                                    </p:animEffect>
                                  </p:childTnLst>
                                </p:cTn>
                              </p:par>
                              <p:par>
                                <p:cTn id="65" presetID="21" presetClass="entr" presetSubtype="1" fill="hold" grpId="0" nodeType="withEffect">
                                  <p:stCondLst>
                                    <p:cond delay="2000"/>
                                  </p:stCondLst>
                                  <p:childTnLst>
                                    <p:set>
                                      <p:cBhvr>
                                        <p:cTn id="66" dur="1" fill="hold">
                                          <p:stCondLst>
                                            <p:cond delay="0"/>
                                          </p:stCondLst>
                                        </p:cTn>
                                        <p:tgtEl>
                                          <p:spTgt spid="60"/>
                                        </p:tgtEl>
                                        <p:attrNameLst>
                                          <p:attrName>style.visibility</p:attrName>
                                        </p:attrNameLst>
                                      </p:cBhvr>
                                      <p:to>
                                        <p:strVal val="visible"/>
                                      </p:to>
                                    </p:set>
                                    <p:animEffect transition="in" filter="wheel(1)">
                                      <p:cBhvr>
                                        <p:cTn id="67" dur="2000"/>
                                        <p:tgtEl>
                                          <p:spTgt spid="60"/>
                                        </p:tgtEl>
                                      </p:cBhvr>
                                    </p:animEffect>
                                  </p:childTnLst>
                                </p:cTn>
                              </p:par>
                            </p:childTnLst>
                          </p:cTn>
                        </p:par>
                        <p:par>
                          <p:cTn id="68" fill="hold">
                            <p:stCondLst>
                              <p:cond delay="21000"/>
                            </p:stCondLst>
                            <p:childTnLst>
                              <p:par>
                                <p:cTn id="69" presetID="2" presetClass="entr" presetSubtype="4" fill="hold" grpId="0" nodeType="afterEffect">
                                  <p:stCondLst>
                                    <p:cond delay="2000"/>
                                  </p:stCondLst>
                                  <p:childTnLst>
                                    <p:set>
                                      <p:cBhvr>
                                        <p:cTn id="70" dur="1" fill="hold">
                                          <p:stCondLst>
                                            <p:cond delay="0"/>
                                          </p:stCondLst>
                                        </p:cTn>
                                        <p:tgtEl>
                                          <p:spTgt spid="63"/>
                                        </p:tgtEl>
                                        <p:attrNameLst>
                                          <p:attrName>style.visibility</p:attrName>
                                        </p:attrNameLst>
                                      </p:cBhvr>
                                      <p:to>
                                        <p:strVal val="visible"/>
                                      </p:to>
                                    </p:set>
                                    <p:anim calcmode="lin" valueType="num">
                                      <p:cBhvr additive="base">
                                        <p:cTn id="71" dur="500" fill="hold"/>
                                        <p:tgtEl>
                                          <p:spTgt spid="63"/>
                                        </p:tgtEl>
                                        <p:attrNameLst>
                                          <p:attrName>ppt_x</p:attrName>
                                        </p:attrNameLst>
                                      </p:cBhvr>
                                      <p:tavLst>
                                        <p:tav tm="0">
                                          <p:val>
                                            <p:strVal val="#ppt_x"/>
                                          </p:val>
                                        </p:tav>
                                        <p:tav tm="100000">
                                          <p:val>
                                            <p:strVal val="#ppt_x"/>
                                          </p:val>
                                        </p:tav>
                                      </p:tavLst>
                                    </p:anim>
                                    <p:anim calcmode="lin" valueType="num">
                                      <p:cBhvr additive="base">
                                        <p:cTn id="72" dur="500" fill="hold"/>
                                        <p:tgtEl>
                                          <p:spTgt spid="63"/>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6000"/>
                                  </p:stCondLst>
                                  <p:childTnLst>
                                    <p:set>
                                      <p:cBhvr>
                                        <p:cTn id="74" dur="1" fill="hold">
                                          <p:stCondLst>
                                            <p:cond delay="0"/>
                                          </p:stCondLst>
                                        </p:cTn>
                                        <p:tgtEl>
                                          <p:spTgt spid="65"/>
                                        </p:tgtEl>
                                        <p:attrNameLst>
                                          <p:attrName>style.visibility</p:attrName>
                                        </p:attrNameLst>
                                      </p:cBhvr>
                                      <p:to>
                                        <p:strVal val="visible"/>
                                      </p:to>
                                    </p:set>
                                    <p:anim calcmode="lin" valueType="num">
                                      <p:cBhvr additive="base">
                                        <p:cTn id="75" dur="500" fill="hold"/>
                                        <p:tgtEl>
                                          <p:spTgt spid="65"/>
                                        </p:tgtEl>
                                        <p:attrNameLst>
                                          <p:attrName>ppt_x</p:attrName>
                                        </p:attrNameLst>
                                      </p:cBhvr>
                                      <p:tavLst>
                                        <p:tav tm="0">
                                          <p:val>
                                            <p:strVal val="#ppt_x"/>
                                          </p:val>
                                        </p:tav>
                                        <p:tav tm="100000">
                                          <p:val>
                                            <p:strVal val="#ppt_x"/>
                                          </p:val>
                                        </p:tav>
                                      </p:tavLst>
                                    </p:anim>
                                    <p:anim calcmode="lin" valueType="num">
                                      <p:cBhvr additive="base">
                                        <p:cTn id="76" dur="500" fill="hold"/>
                                        <p:tgtEl>
                                          <p:spTgt spid="65"/>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4000"/>
                                  </p:stCondLst>
                                  <p:childTnLst>
                                    <p:set>
                                      <p:cBhvr>
                                        <p:cTn id="78" dur="1" fill="hold">
                                          <p:stCondLst>
                                            <p:cond delay="0"/>
                                          </p:stCondLst>
                                        </p:cTn>
                                        <p:tgtEl>
                                          <p:spTgt spid="64"/>
                                        </p:tgtEl>
                                        <p:attrNameLst>
                                          <p:attrName>style.visibility</p:attrName>
                                        </p:attrNameLst>
                                      </p:cBhvr>
                                      <p:to>
                                        <p:strVal val="visible"/>
                                      </p:to>
                                    </p:set>
                                    <p:anim calcmode="lin" valueType="num">
                                      <p:cBhvr additive="base">
                                        <p:cTn id="79" dur="500" fill="hold"/>
                                        <p:tgtEl>
                                          <p:spTgt spid="64"/>
                                        </p:tgtEl>
                                        <p:attrNameLst>
                                          <p:attrName>ppt_x</p:attrName>
                                        </p:attrNameLst>
                                      </p:cBhvr>
                                      <p:tavLst>
                                        <p:tav tm="0">
                                          <p:val>
                                            <p:strVal val="#ppt_x"/>
                                          </p:val>
                                        </p:tav>
                                        <p:tav tm="100000">
                                          <p:val>
                                            <p:strVal val="#ppt_x"/>
                                          </p:val>
                                        </p:tav>
                                      </p:tavLst>
                                    </p:anim>
                                    <p:anim calcmode="lin" valueType="num">
                                      <p:cBhvr additive="base">
                                        <p:cTn id="80"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el 4">
            <a:extLst>
              <a:ext uri="{FF2B5EF4-FFF2-40B4-BE49-F238E27FC236}">
                <a16:creationId xmlns:a16="http://schemas.microsoft.com/office/drawing/2014/main" id="{0288FF26-3087-4414-B337-D47724BBA5C0}"/>
              </a:ext>
            </a:extLst>
          </p:cNvPr>
          <p:cNvSpPr>
            <a:spLocks noGrp="1"/>
          </p:cNvSpPr>
          <p:nvPr>
            <p:ph type="title"/>
          </p:nvPr>
        </p:nvSpPr>
        <p:spPr/>
        <p:txBody>
          <a:bodyPr/>
          <a:lstStyle/>
          <a:p>
            <a:r>
              <a:rPr lang="de-DE" dirty="0"/>
              <a:t>Krisen Management - Umfang</a:t>
            </a:r>
          </a:p>
        </p:txBody>
      </p:sp>
      <p:sp>
        <p:nvSpPr>
          <p:cNvPr id="7" name="Textplatzhalter 6">
            <a:extLst>
              <a:ext uri="{FF2B5EF4-FFF2-40B4-BE49-F238E27FC236}">
                <a16:creationId xmlns:a16="http://schemas.microsoft.com/office/drawing/2014/main" id="{FB0D1CAE-C51A-4463-85A4-AB914D045E72}"/>
              </a:ext>
            </a:extLst>
          </p:cNvPr>
          <p:cNvSpPr>
            <a:spLocks noGrp="1"/>
          </p:cNvSpPr>
          <p:nvPr>
            <p:ph type="body" sz="half" idx="2"/>
          </p:nvPr>
        </p:nvSpPr>
        <p:spPr/>
        <p:txBody>
          <a:bodyPr>
            <a:noAutofit/>
          </a:bodyPr>
          <a:lstStyle/>
          <a:p>
            <a:r>
              <a:rPr lang="de-DE" sz="1200" dirty="0"/>
              <a:t>Der durch Notfälle entstehende Schaden betrifft nicht nur den Sach-, Personen- oder Umweltschaden, Sie müssen auch an den Schaden durch fehlende, falsche, konfuse oder verspätete Information bzw. Dokumentation denken. Gerade der „Informationsschaden“ durch schlechte Informationsverarbeitung und schlechte Krisenkommunikation hat große Auswirkungen auf das Image Ihres Unternehmens, das Verhältnis zu Behörden, Nachbarn, der Öffentlichkeit, Kunden und Lieferanten und anderen Stakeholdern. </a:t>
            </a:r>
          </a:p>
          <a:p>
            <a:r>
              <a:rPr lang="de-DE" sz="1200" dirty="0"/>
              <a:t>Um all diese Schadensarten optimal in den Griff zu bekommen, müssen Sie die erforderliche Organisation und Abläufe, das Personal, die technischen Mittel, die notwendige Information und Dokumentation sorgfältig vorbereiten und im Notfall ereignisgerecht einsetzen.</a:t>
            </a:r>
          </a:p>
        </p:txBody>
      </p:sp>
      <p:sp>
        <p:nvSpPr>
          <p:cNvPr id="8" name="AutoShape 3">
            <a:extLst>
              <a:ext uri="{FF2B5EF4-FFF2-40B4-BE49-F238E27FC236}">
                <a16:creationId xmlns:a16="http://schemas.microsoft.com/office/drawing/2014/main" id="{B2CDD529-CE0A-4AFE-A986-C8F14738C11E}"/>
              </a:ext>
            </a:extLst>
          </p:cNvPr>
          <p:cNvSpPr>
            <a:spLocks noChangeArrowheads="1"/>
          </p:cNvSpPr>
          <p:nvPr/>
        </p:nvSpPr>
        <p:spPr bwMode="auto">
          <a:xfrm>
            <a:off x="2475108" y="2153428"/>
            <a:ext cx="3167556" cy="3253008"/>
          </a:xfrm>
          <a:custGeom>
            <a:avLst/>
            <a:gdLst>
              <a:gd name="T0" fmla="*/ 1551782 w 21600"/>
              <a:gd name="T1" fmla="*/ 0 h 21600"/>
              <a:gd name="T2" fmla="*/ 454471 w 21600"/>
              <a:gd name="T3" fmla="*/ 474463 h 21600"/>
              <a:gd name="T4" fmla="*/ 0 w 21600"/>
              <a:gd name="T5" fmla="*/ 1620044 h 21600"/>
              <a:gd name="T6" fmla="*/ 454471 w 21600"/>
              <a:gd name="T7" fmla="*/ 2765625 h 21600"/>
              <a:gd name="T8" fmla="*/ 1551782 w 21600"/>
              <a:gd name="T9" fmla="*/ 3240088 h 21600"/>
              <a:gd name="T10" fmla="*/ 2649092 w 21600"/>
              <a:gd name="T11" fmla="*/ 2765625 h 21600"/>
              <a:gd name="T12" fmla="*/ 3103563 w 21600"/>
              <a:gd name="T13" fmla="*/ 1620044 h 21600"/>
              <a:gd name="T14" fmla="*/ 2649092 w 21600"/>
              <a:gd name="T15" fmla="*/ 474463 h 21600"/>
              <a:gd name="T16" fmla="*/ 0 60000 65536"/>
              <a:gd name="T17" fmla="*/ 0 60000 65536"/>
              <a:gd name="T18" fmla="*/ 0 60000 65536"/>
              <a:gd name="T19" fmla="*/ 0 60000 65536"/>
              <a:gd name="T20" fmla="*/ 0 60000 65536"/>
              <a:gd name="T21" fmla="*/ 0 60000 65536"/>
              <a:gd name="T22" fmla="*/ 0 60000 65536"/>
              <a:gd name="T23" fmla="*/ 0 60000 65536"/>
              <a:gd name="T24" fmla="*/ 3163 w 21600"/>
              <a:gd name="T25" fmla="*/ 3163 h 21600"/>
              <a:gd name="T26" fmla="*/ 18437 w 21600"/>
              <a:gd name="T27" fmla="*/ 18437 h 2160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21600" h="21600">
                <a:moveTo>
                  <a:pt x="0" y="10800"/>
                </a:moveTo>
                <a:cubicBezTo>
                  <a:pt x="0" y="4835"/>
                  <a:pt x="4835" y="0"/>
                  <a:pt x="10800" y="0"/>
                </a:cubicBezTo>
                <a:cubicBezTo>
                  <a:pt x="16765" y="0"/>
                  <a:pt x="21600" y="4835"/>
                  <a:pt x="21600" y="10800"/>
                </a:cubicBezTo>
                <a:cubicBezTo>
                  <a:pt x="21600" y="16765"/>
                  <a:pt x="16765" y="21600"/>
                  <a:pt x="10800" y="21600"/>
                </a:cubicBezTo>
                <a:cubicBezTo>
                  <a:pt x="4835" y="21600"/>
                  <a:pt x="0" y="16765"/>
                  <a:pt x="0" y="10800"/>
                </a:cubicBezTo>
                <a:close/>
                <a:moveTo>
                  <a:pt x="2664" y="10800"/>
                </a:moveTo>
                <a:cubicBezTo>
                  <a:pt x="2664" y="15293"/>
                  <a:pt x="6307" y="18936"/>
                  <a:pt x="10800" y="18936"/>
                </a:cubicBezTo>
                <a:cubicBezTo>
                  <a:pt x="15293" y="18936"/>
                  <a:pt x="18936" y="15293"/>
                  <a:pt x="18936" y="10800"/>
                </a:cubicBezTo>
                <a:cubicBezTo>
                  <a:pt x="18936" y="6307"/>
                  <a:pt x="15293" y="2664"/>
                  <a:pt x="10800" y="2664"/>
                </a:cubicBezTo>
                <a:cubicBezTo>
                  <a:pt x="6307" y="2664"/>
                  <a:pt x="2664" y="6307"/>
                  <a:pt x="2664" y="10800"/>
                </a:cubicBezTo>
                <a:close/>
              </a:path>
            </a:pathLst>
          </a:custGeom>
          <a:solidFill>
            <a:schemeClr val="tx1">
              <a:lumMod val="85000"/>
              <a:lumOff val="15000"/>
            </a:schemeClr>
          </a:solidFill>
          <a:ln w="12700">
            <a:noFill/>
            <a:round/>
            <a:headEnd type="none" w="sm" len="sm"/>
            <a:tailEnd type="none" w="sm" len="sm"/>
          </a:ln>
          <a:effectLst/>
        </p:spPr>
        <p:txBody>
          <a:bodyPr wrap="none" lIns="91417" tIns="45708" rIns="91417" bIns="45708" anchor="ctr"/>
          <a:lstStyle/>
          <a:p>
            <a:pPr algn="ctr" defTabSz="760992" eaLnBrk="0" hangingPunct="0">
              <a:spcAft>
                <a:spcPct val="0"/>
              </a:spcAft>
            </a:pPr>
            <a:r>
              <a:rPr lang="de-DE" sz="2800" dirty="0">
                <a:solidFill>
                  <a:schemeClr val="bg1"/>
                </a:solidFill>
                <a:latin typeface="Univers Condensed" pitchFamily="34" charset="0"/>
              </a:rPr>
              <a:t>Schadens</a:t>
            </a:r>
          </a:p>
          <a:p>
            <a:pPr algn="ctr" defTabSz="760992" eaLnBrk="0" hangingPunct="0">
              <a:spcAft>
                <a:spcPct val="0"/>
              </a:spcAft>
            </a:pPr>
            <a:endParaRPr lang="de-DE" sz="3200" dirty="0">
              <a:solidFill>
                <a:schemeClr val="bg1"/>
              </a:solidFill>
              <a:latin typeface="Univers Condensed" pitchFamily="34" charset="0"/>
            </a:endParaRPr>
          </a:p>
          <a:p>
            <a:pPr algn="ctr" defTabSz="760992" eaLnBrk="0" hangingPunct="0">
              <a:spcAft>
                <a:spcPct val="0"/>
              </a:spcAft>
            </a:pPr>
            <a:endParaRPr lang="de-DE" sz="3200" dirty="0">
              <a:solidFill>
                <a:schemeClr val="bg1"/>
              </a:solidFill>
              <a:latin typeface="Univers Condensed" pitchFamily="34" charset="0"/>
            </a:endParaRPr>
          </a:p>
          <a:p>
            <a:pPr algn="ctr" defTabSz="760992" eaLnBrk="0" hangingPunct="0">
              <a:spcAft>
                <a:spcPct val="0"/>
              </a:spcAft>
            </a:pPr>
            <a:endParaRPr lang="de-DE" sz="3200" dirty="0">
              <a:solidFill>
                <a:schemeClr val="bg1"/>
              </a:solidFill>
              <a:latin typeface="Univers Condensed" pitchFamily="34" charset="0"/>
            </a:endParaRPr>
          </a:p>
          <a:p>
            <a:pPr algn="ctr" defTabSz="760992" eaLnBrk="0" hangingPunct="0">
              <a:spcAft>
                <a:spcPct val="0"/>
              </a:spcAft>
            </a:pPr>
            <a:endParaRPr lang="de-DE" sz="3200" dirty="0">
              <a:solidFill>
                <a:schemeClr val="bg1"/>
              </a:solidFill>
              <a:latin typeface="Univers Condensed" pitchFamily="34" charset="0"/>
            </a:endParaRPr>
          </a:p>
          <a:p>
            <a:pPr algn="ctr" defTabSz="760992" eaLnBrk="0" hangingPunct="0">
              <a:spcAft>
                <a:spcPct val="0"/>
              </a:spcAft>
            </a:pPr>
            <a:endParaRPr lang="de-DE" sz="3200" dirty="0">
              <a:solidFill>
                <a:schemeClr val="bg1"/>
              </a:solidFill>
              <a:latin typeface="Univers Condensed" pitchFamily="34" charset="0"/>
            </a:endParaRPr>
          </a:p>
          <a:p>
            <a:pPr algn="ctr" defTabSz="760992" eaLnBrk="0" hangingPunct="0">
              <a:spcAft>
                <a:spcPct val="0"/>
              </a:spcAft>
            </a:pPr>
            <a:r>
              <a:rPr lang="de-DE" sz="2800" dirty="0">
                <a:solidFill>
                  <a:schemeClr val="bg1"/>
                </a:solidFill>
                <a:latin typeface="Univers Condensed" pitchFamily="34" charset="0"/>
              </a:rPr>
              <a:t>Ausmaß</a:t>
            </a:r>
          </a:p>
        </p:txBody>
      </p:sp>
      <p:sp>
        <p:nvSpPr>
          <p:cNvPr id="9" name="AutoShape 4">
            <a:extLst>
              <a:ext uri="{FF2B5EF4-FFF2-40B4-BE49-F238E27FC236}">
                <a16:creationId xmlns:a16="http://schemas.microsoft.com/office/drawing/2014/main" id="{759A6CC5-B931-4C06-9283-8129EAC3AA9B}"/>
              </a:ext>
            </a:extLst>
          </p:cNvPr>
          <p:cNvSpPr>
            <a:spLocks noChangeArrowheads="1"/>
          </p:cNvSpPr>
          <p:nvPr/>
        </p:nvSpPr>
        <p:spPr bwMode="auto">
          <a:xfrm rot="3026001">
            <a:off x="3943340" y="4138594"/>
            <a:ext cx="1085318" cy="268121"/>
          </a:xfrm>
          <a:prstGeom prst="homePlate">
            <a:avLst>
              <a:gd name="adj" fmla="val 101190"/>
            </a:avLst>
          </a:prstGeom>
          <a:solidFill>
            <a:schemeClr val="tx1">
              <a:lumMod val="85000"/>
              <a:lumOff val="15000"/>
            </a:schemeClr>
          </a:solidFill>
          <a:ln w="12700">
            <a:noFill/>
            <a:miter lim="800000"/>
            <a:headEnd type="none" w="sm" len="sm"/>
            <a:tailEnd type="none" w="sm" len="sm"/>
          </a:ln>
          <a:effectLst/>
        </p:spPr>
        <p:txBody>
          <a:bodyPr wrap="none" lIns="91417" tIns="45708" rIns="91417" bIns="45708" anchor="ctr"/>
          <a:lstStyle/>
          <a:p>
            <a:pPr algn="ctr" defTabSz="760992" eaLnBrk="0" hangingPunct="0">
              <a:lnSpc>
                <a:spcPts val="952"/>
              </a:lnSpc>
              <a:spcAft>
                <a:spcPct val="0"/>
              </a:spcAft>
            </a:pPr>
            <a:r>
              <a:rPr lang="de-DE" sz="1000" b="1" dirty="0">
                <a:solidFill>
                  <a:schemeClr val="bg1"/>
                </a:solidFill>
                <a:latin typeface="Univers Condensed" pitchFamily="34" charset="0"/>
              </a:rPr>
              <a:t>Information </a:t>
            </a:r>
          </a:p>
        </p:txBody>
      </p:sp>
      <p:sp>
        <p:nvSpPr>
          <p:cNvPr id="10" name="AutoShape 5">
            <a:extLst>
              <a:ext uri="{FF2B5EF4-FFF2-40B4-BE49-F238E27FC236}">
                <a16:creationId xmlns:a16="http://schemas.microsoft.com/office/drawing/2014/main" id="{35E9CE9C-99F1-4711-95F8-C996DEF22560}"/>
              </a:ext>
            </a:extLst>
          </p:cNvPr>
          <p:cNvSpPr>
            <a:spLocks noChangeArrowheads="1"/>
          </p:cNvSpPr>
          <p:nvPr/>
        </p:nvSpPr>
        <p:spPr bwMode="auto">
          <a:xfrm rot="18450237" flipH="1">
            <a:off x="3081239" y="4138594"/>
            <a:ext cx="1085318" cy="268121"/>
          </a:xfrm>
          <a:prstGeom prst="homePlate">
            <a:avLst>
              <a:gd name="adj" fmla="val 101190"/>
            </a:avLst>
          </a:prstGeom>
          <a:solidFill>
            <a:schemeClr val="tx1">
              <a:lumMod val="85000"/>
              <a:lumOff val="15000"/>
            </a:schemeClr>
          </a:solidFill>
          <a:ln w="12700">
            <a:noFill/>
            <a:miter lim="800000"/>
            <a:headEnd type="none" w="sm" len="sm"/>
            <a:tailEnd type="none" w="sm" len="sm"/>
          </a:ln>
          <a:effectLst/>
        </p:spPr>
        <p:txBody>
          <a:bodyPr wrap="none" lIns="91417" tIns="45708" rIns="91417" bIns="45708" anchor="ctr"/>
          <a:lstStyle/>
          <a:p>
            <a:pPr algn="ctr" defTabSz="760992" eaLnBrk="0" hangingPunct="0">
              <a:lnSpc>
                <a:spcPts val="952"/>
              </a:lnSpc>
              <a:spcAft>
                <a:spcPct val="0"/>
              </a:spcAft>
            </a:pPr>
            <a:r>
              <a:rPr lang="de-DE" sz="1000" b="1" dirty="0">
                <a:solidFill>
                  <a:schemeClr val="bg1"/>
                </a:solidFill>
                <a:latin typeface="Univers Condensed" pitchFamily="34" charset="0"/>
              </a:rPr>
              <a:t>Dokumentation</a:t>
            </a:r>
          </a:p>
        </p:txBody>
      </p:sp>
      <p:sp>
        <p:nvSpPr>
          <p:cNvPr id="11" name="AutoShape 6">
            <a:extLst>
              <a:ext uri="{FF2B5EF4-FFF2-40B4-BE49-F238E27FC236}">
                <a16:creationId xmlns:a16="http://schemas.microsoft.com/office/drawing/2014/main" id="{8308A848-2D59-4791-9865-276FDB038320}"/>
              </a:ext>
            </a:extLst>
          </p:cNvPr>
          <p:cNvSpPr>
            <a:spLocks noChangeArrowheads="1"/>
          </p:cNvSpPr>
          <p:nvPr/>
        </p:nvSpPr>
        <p:spPr bwMode="auto">
          <a:xfrm rot="1094826" flipH="1">
            <a:off x="2913696" y="3367691"/>
            <a:ext cx="1003858" cy="288885"/>
          </a:xfrm>
          <a:prstGeom prst="homePlate">
            <a:avLst>
              <a:gd name="adj" fmla="val 86879"/>
            </a:avLst>
          </a:prstGeom>
          <a:solidFill>
            <a:schemeClr val="tx1">
              <a:lumMod val="85000"/>
              <a:lumOff val="15000"/>
            </a:schemeClr>
          </a:solidFill>
          <a:ln w="12700">
            <a:noFill/>
            <a:miter lim="800000"/>
            <a:headEnd type="none" w="sm" len="sm"/>
            <a:tailEnd type="none" w="sm" len="sm"/>
          </a:ln>
          <a:effectLst/>
        </p:spPr>
        <p:txBody>
          <a:bodyPr wrap="none" lIns="91417" tIns="45708" rIns="91417" bIns="45708" anchor="ctr"/>
          <a:lstStyle/>
          <a:p>
            <a:pPr algn="ctr" defTabSz="760992" eaLnBrk="0" hangingPunct="0">
              <a:lnSpc>
                <a:spcPts val="952"/>
              </a:lnSpc>
              <a:spcAft>
                <a:spcPct val="0"/>
              </a:spcAft>
            </a:pPr>
            <a:r>
              <a:rPr lang="de-DE" sz="1000" b="1" dirty="0">
                <a:solidFill>
                  <a:schemeClr val="bg1"/>
                </a:solidFill>
                <a:latin typeface="Univers Condensed" pitchFamily="34" charset="0"/>
              </a:rPr>
              <a:t>Sach-</a:t>
            </a:r>
          </a:p>
        </p:txBody>
      </p:sp>
      <p:sp>
        <p:nvSpPr>
          <p:cNvPr id="12" name="AutoShape 7">
            <a:extLst>
              <a:ext uri="{FF2B5EF4-FFF2-40B4-BE49-F238E27FC236}">
                <a16:creationId xmlns:a16="http://schemas.microsoft.com/office/drawing/2014/main" id="{D30A3579-7C39-4BBE-9041-7CFCE0B0D6D3}"/>
              </a:ext>
            </a:extLst>
          </p:cNvPr>
          <p:cNvSpPr>
            <a:spLocks noChangeArrowheads="1"/>
          </p:cNvSpPr>
          <p:nvPr/>
        </p:nvSpPr>
        <p:spPr bwMode="auto">
          <a:xfrm rot="20424532">
            <a:off x="4092625" y="3351923"/>
            <a:ext cx="1000666" cy="288885"/>
          </a:xfrm>
          <a:prstGeom prst="homePlate">
            <a:avLst>
              <a:gd name="adj" fmla="val 86602"/>
            </a:avLst>
          </a:prstGeom>
          <a:solidFill>
            <a:schemeClr val="tx1">
              <a:lumMod val="85000"/>
              <a:lumOff val="15000"/>
            </a:schemeClr>
          </a:solidFill>
          <a:ln w="12700">
            <a:noFill/>
            <a:miter lim="800000"/>
            <a:headEnd type="none" w="sm" len="sm"/>
            <a:tailEnd type="none" w="sm" len="sm"/>
          </a:ln>
          <a:effectLst/>
        </p:spPr>
        <p:txBody>
          <a:bodyPr wrap="none" lIns="91417" tIns="45708" rIns="91417" bIns="45708" anchor="ctr"/>
          <a:lstStyle/>
          <a:p>
            <a:pPr algn="ctr" defTabSz="760992" eaLnBrk="0" hangingPunct="0">
              <a:spcAft>
                <a:spcPct val="0"/>
              </a:spcAft>
            </a:pPr>
            <a:r>
              <a:rPr lang="de-DE" sz="1000" b="1" dirty="0">
                <a:solidFill>
                  <a:schemeClr val="bg1"/>
                </a:solidFill>
                <a:latin typeface="Univers Condensed" pitchFamily="34" charset="0"/>
              </a:rPr>
              <a:t>Umwelt</a:t>
            </a:r>
          </a:p>
        </p:txBody>
      </p:sp>
      <p:sp>
        <p:nvSpPr>
          <p:cNvPr id="13" name="AutoShape 8">
            <a:extLst>
              <a:ext uri="{FF2B5EF4-FFF2-40B4-BE49-F238E27FC236}">
                <a16:creationId xmlns:a16="http://schemas.microsoft.com/office/drawing/2014/main" id="{8D68E2B2-990F-4C23-8B6A-1398888EE7FA}"/>
              </a:ext>
            </a:extLst>
          </p:cNvPr>
          <p:cNvSpPr>
            <a:spLocks noChangeArrowheads="1"/>
          </p:cNvSpPr>
          <p:nvPr/>
        </p:nvSpPr>
        <p:spPr bwMode="auto">
          <a:xfrm rot="16200000">
            <a:off x="3481824" y="2987831"/>
            <a:ext cx="1085318" cy="268121"/>
          </a:xfrm>
          <a:prstGeom prst="homePlate">
            <a:avLst>
              <a:gd name="adj" fmla="val 101190"/>
            </a:avLst>
          </a:prstGeom>
          <a:solidFill>
            <a:schemeClr val="tx1">
              <a:lumMod val="85000"/>
              <a:lumOff val="15000"/>
            </a:schemeClr>
          </a:solidFill>
          <a:ln w="12700">
            <a:noFill/>
            <a:miter lim="800000"/>
            <a:headEnd type="none" w="sm" len="sm"/>
            <a:tailEnd type="none" w="sm" len="sm"/>
          </a:ln>
          <a:effectLst/>
        </p:spPr>
        <p:txBody>
          <a:bodyPr wrap="none" lIns="91417" tIns="45708" rIns="91417" bIns="45708" anchor="ctr"/>
          <a:lstStyle/>
          <a:p>
            <a:pPr algn="ctr" defTabSz="760992" eaLnBrk="0" hangingPunct="0">
              <a:spcAft>
                <a:spcPct val="0"/>
              </a:spcAft>
            </a:pPr>
            <a:r>
              <a:rPr lang="de-DE" sz="1000" b="1" dirty="0">
                <a:solidFill>
                  <a:schemeClr val="bg1"/>
                </a:solidFill>
                <a:latin typeface="Univers Condensed" pitchFamily="34" charset="0"/>
              </a:rPr>
              <a:t>Personen</a:t>
            </a:r>
          </a:p>
        </p:txBody>
      </p:sp>
      <p:sp>
        <p:nvSpPr>
          <p:cNvPr id="14" name="Oval 9">
            <a:extLst>
              <a:ext uri="{FF2B5EF4-FFF2-40B4-BE49-F238E27FC236}">
                <a16:creationId xmlns:a16="http://schemas.microsoft.com/office/drawing/2014/main" id="{3A8A2716-E179-4C46-9A5A-C2B89B88DE5E}"/>
              </a:ext>
            </a:extLst>
          </p:cNvPr>
          <p:cNvSpPr>
            <a:spLocks noChangeArrowheads="1"/>
          </p:cNvSpPr>
          <p:nvPr/>
        </p:nvSpPr>
        <p:spPr bwMode="auto">
          <a:xfrm>
            <a:off x="3823392" y="3512932"/>
            <a:ext cx="403778" cy="432531"/>
          </a:xfrm>
          <a:prstGeom prst="ellipse">
            <a:avLst/>
          </a:prstGeom>
          <a:solidFill>
            <a:schemeClr val="bg1"/>
          </a:solidFill>
          <a:ln w="12700">
            <a:solidFill>
              <a:schemeClr val="bg1"/>
            </a:solidFill>
            <a:round/>
            <a:headEnd type="none" w="sm" len="sm"/>
            <a:tailEnd type="none" w="sm" len="sm"/>
          </a:ln>
          <a:effectLst/>
        </p:spPr>
        <p:txBody>
          <a:bodyPr wrap="none" lIns="96747" tIns="48373" rIns="96747" bIns="48373" anchor="ctr"/>
          <a:lstStyle/>
          <a:p>
            <a:pPr algn="ctr" defTabSz="969299">
              <a:spcAft>
                <a:spcPct val="0"/>
              </a:spcAft>
            </a:pPr>
            <a:r>
              <a:rPr lang="de-DE" sz="2800" dirty="0">
                <a:solidFill>
                  <a:schemeClr val="tx1"/>
                </a:solidFill>
                <a:latin typeface="Univers Condensed" pitchFamily="34" charset="0"/>
                <a:sym typeface="Webdings" panose="05030102010509060703" pitchFamily="18" charset="2"/>
              </a:rPr>
              <a:t></a:t>
            </a:r>
            <a:endParaRPr lang="de-DE" sz="2800" dirty="0">
              <a:solidFill>
                <a:schemeClr val="tx1"/>
              </a:solidFill>
              <a:latin typeface="Univers Condensed" pitchFamily="34" charset="0"/>
            </a:endParaRPr>
          </a:p>
        </p:txBody>
      </p:sp>
      <p:grpSp>
        <p:nvGrpSpPr>
          <p:cNvPr id="15" name="Group 10">
            <a:extLst>
              <a:ext uri="{FF2B5EF4-FFF2-40B4-BE49-F238E27FC236}">
                <a16:creationId xmlns:a16="http://schemas.microsoft.com/office/drawing/2014/main" id="{E2267366-E492-4910-A9EB-B82DDF3751DB}"/>
              </a:ext>
            </a:extLst>
          </p:cNvPr>
          <p:cNvGrpSpPr>
            <a:grpSpLocks/>
          </p:cNvGrpSpPr>
          <p:nvPr/>
        </p:nvGrpSpPr>
        <p:grpSpPr bwMode="auto">
          <a:xfrm>
            <a:off x="3349318" y="1049641"/>
            <a:ext cx="1337245" cy="1121813"/>
            <a:chOff x="816" y="1213"/>
            <a:chExt cx="912" cy="707"/>
          </a:xfrm>
        </p:grpSpPr>
        <p:sp>
          <p:nvSpPr>
            <p:cNvPr id="16" name="Rectangle 11">
              <a:extLst>
                <a:ext uri="{FF2B5EF4-FFF2-40B4-BE49-F238E27FC236}">
                  <a16:creationId xmlns:a16="http://schemas.microsoft.com/office/drawing/2014/main" id="{F9CE977D-5970-4CD2-8D48-704AEC4C9AD3}"/>
                </a:ext>
              </a:extLst>
            </p:cNvPr>
            <p:cNvSpPr>
              <a:spLocks noChangeArrowheads="1"/>
            </p:cNvSpPr>
            <p:nvPr/>
          </p:nvSpPr>
          <p:spPr bwMode="auto">
            <a:xfrm>
              <a:off x="816" y="1213"/>
              <a:ext cx="912" cy="227"/>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Personal</a:t>
              </a:r>
            </a:p>
          </p:txBody>
        </p:sp>
        <p:sp>
          <p:nvSpPr>
            <p:cNvPr id="17" name="AutoShape 12">
              <a:extLst>
                <a:ext uri="{FF2B5EF4-FFF2-40B4-BE49-F238E27FC236}">
                  <a16:creationId xmlns:a16="http://schemas.microsoft.com/office/drawing/2014/main" id="{6DCB878A-4290-42DC-AC8A-A857D97016DC}"/>
                </a:ext>
              </a:extLst>
            </p:cNvPr>
            <p:cNvSpPr>
              <a:spLocks noChangeArrowheads="1"/>
            </p:cNvSpPr>
            <p:nvPr/>
          </p:nvSpPr>
          <p:spPr bwMode="auto">
            <a:xfrm rot="5400000">
              <a:off x="792" y="1608"/>
              <a:ext cx="480" cy="144"/>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normAutofit fontScale="70000" lnSpcReduction="20000"/>
            </a:bodyP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vorbereiten</a:t>
              </a:r>
            </a:p>
          </p:txBody>
        </p:sp>
        <p:sp>
          <p:nvSpPr>
            <p:cNvPr id="18" name="AutoShape 13">
              <a:extLst>
                <a:ext uri="{FF2B5EF4-FFF2-40B4-BE49-F238E27FC236}">
                  <a16:creationId xmlns:a16="http://schemas.microsoft.com/office/drawing/2014/main" id="{0A4373EC-704D-431C-9330-F9550F4C1653}"/>
                </a:ext>
              </a:extLst>
            </p:cNvPr>
            <p:cNvSpPr>
              <a:spLocks noChangeArrowheads="1"/>
            </p:cNvSpPr>
            <p:nvPr/>
          </p:nvSpPr>
          <p:spPr bwMode="auto">
            <a:xfrm rot="5400000">
              <a:off x="1272" y="1608"/>
              <a:ext cx="480" cy="144"/>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normAutofit fontScale="70000" lnSpcReduction="20000"/>
            </a:bodyP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anwenden</a:t>
              </a:r>
            </a:p>
          </p:txBody>
        </p:sp>
      </p:grpSp>
      <p:grpSp>
        <p:nvGrpSpPr>
          <p:cNvPr id="45" name="Gruppieren 44">
            <a:extLst>
              <a:ext uri="{FF2B5EF4-FFF2-40B4-BE49-F238E27FC236}">
                <a16:creationId xmlns:a16="http://schemas.microsoft.com/office/drawing/2014/main" id="{6F96FFB7-D937-4ED1-8AFF-9104E68A000E}"/>
              </a:ext>
            </a:extLst>
          </p:cNvPr>
          <p:cNvGrpSpPr/>
          <p:nvPr/>
        </p:nvGrpSpPr>
        <p:grpSpPr>
          <a:xfrm>
            <a:off x="1936358" y="4597718"/>
            <a:ext cx="1205279" cy="1430608"/>
            <a:chOff x="1853234" y="4634662"/>
            <a:chExt cx="1205279" cy="1430608"/>
          </a:xfrm>
        </p:grpSpPr>
        <p:sp>
          <p:nvSpPr>
            <p:cNvPr id="21" name="AutoShape 16">
              <a:extLst>
                <a:ext uri="{FF2B5EF4-FFF2-40B4-BE49-F238E27FC236}">
                  <a16:creationId xmlns:a16="http://schemas.microsoft.com/office/drawing/2014/main" id="{C9F5C827-60E7-4E2D-9401-5D46466616CB}"/>
                </a:ext>
              </a:extLst>
            </p:cNvPr>
            <p:cNvSpPr>
              <a:spLocks noChangeAspect="1" noChangeArrowheads="1"/>
            </p:cNvSpPr>
            <p:nvPr/>
          </p:nvSpPr>
          <p:spPr bwMode="auto">
            <a:xfrm rot="19212825">
              <a:off x="2296943" y="5209176"/>
              <a:ext cx="761570" cy="210741"/>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normAutofit fontScale="70000" lnSpcReduction="20000"/>
            </a:bodyP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vorbereiten</a:t>
              </a:r>
            </a:p>
          </p:txBody>
        </p:sp>
        <p:sp>
          <p:nvSpPr>
            <p:cNvPr id="20" name="Rectangle 15">
              <a:extLst>
                <a:ext uri="{FF2B5EF4-FFF2-40B4-BE49-F238E27FC236}">
                  <a16:creationId xmlns:a16="http://schemas.microsoft.com/office/drawing/2014/main" id="{1796C200-5CCC-496C-ADAB-023CD67277B6}"/>
                </a:ext>
              </a:extLst>
            </p:cNvPr>
            <p:cNvSpPr>
              <a:spLocks noChangeAspect="1" noChangeArrowheads="1"/>
            </p:cNvSpPr>
            <p:nvPr/>
          </p:nvSpPr>
          <p:spPr bwMode="auto">
            <a:xfrm rot="3012825">
              <a:off x="1376282" y="5207532"/>
              <a:ext cx="1334690" cy="380785"/>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Dokumentation</a:t>
              </a:r>
            </a:p>
          </p:txBody>
        </p:sp>
        <p:sp>
          <p:nvSpPr>
            <p:cNvPr id="22" name="AutoShape 17">
              <a:extLst>
                <a:ext uri="{FF2B5EF4-FFF2-40B4-BE49-F238E27FC236}">
                  <a16:creationId xmlns:a16="http://schemas.microsoft.com/office/drawing/2014/main" id="{715E39DC-FC9C-46ED-9F24-D722A4EB2549}"/>
                </a:ext>
              </a:extLst>
            </p:cNvPr>
            <p:cNvSpPr>
              <a:spLocks noChangeAspect="1" noChangeArrowheads="1"/>
            </p:cNvSpPr>
            <p:nvPr/>
          </p:nvSpPr>
          <p:spPr bwMode="auto">
            <a:xfrm rot="19212825">
              <a:off x="1855169" y="4634662"/>
              <a:ext cx="761570" cy="210741"/>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normAutofit fontScale="70000" lnSpcReduction="20000"/>
            </a:bodyP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anwenden</a:t>
              </a:r>
            </a:p>
          </p:txBody>
        </p:sp>
      </p:grpSp>
      <p:grpSp>
        <p:nvGrpSpPr>
          <p:cNvPr id="53" name="Gruppieren 52">
            <a:extLst>
              <a:ext uri="{FF2B5EF4-FFF2-40B4-BE49-F238E27FC236}">
                <a16:creationId xmlns:a16="http://schemas.microsoft.com/office/drawing/2014/main" id="{54756C9A-5D31-46DE-B718-2DE5FA3DE04C}"/>
              </a:ext>
            </a:extLst>
          </p:cNvPr>
          <p:cNvGrpSpPr/>
          <p:nvPr/>
        </p:nvGrpSpPr>
        <p:grpSpPr>
          <a:xfrm>
            <a:off x="4988733" y="4676160"/>
            <a:ext cx="1158005" cy="1370016"/>
            <a:chOff x="4988733" y="4676160"/>
            <a:chExt cx="1158005" cy="1370016"/>
          </a:xfrm>
        </p:grpSpPr>
        <p:sp>
          <p:nvSpPr>
            <p:cNvPr id="52" name="Pfeil: Fünfeck 51">
              <a:extLst>
                <a:ext uri="{FF2B5EF4-FFF2-40B4-BE49-F238E27FC236}">
                  <a16:creationId xmlns:a16="http://schemas.microsoft.com/office/drawing/2014/main" id="{9FE51D95-691D-4250-95A3-FABAA8329629}"/>
                </a:ext>
              </a:extLst>
            </p:cNvPr>
            <p:cNvSpPr/>
            <p:nvPr/>
          </p:nvSpPr>
          <p:spPr>
            <a:xfrm rot="2280000" flipH="1">
              <a:off x="4988733" y="5139910"/>
              <a:ext cx="786144" cy="230209"/>
            </a:xfrm>
            <a:prstGeom prst="homePlate">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normAutofit fontScale="77500" lnSpcReduction="20000"/>
            </a:bodyP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anwenden</a:t>
              </a:r>
            </a:p>
          </p:txBody>
        </p:sp>
        <p:sp>
          <p:nvSpPr>
            <p:cNvPr id="48" name="Pfeil: Fünfeck 47">
              <a:extLst>
                <a:ext uri="{FF2B5EF4-FFF2-40B4-BE49-F238E27FC236}">
                  <a16:creationId xmlns:a16="http://schemas.microsoft.com/office/drawing/2014/main" id="{14E98F9A-901C-4E28-BE19-EFADFA82DA43}"/>
                </a:ext>
              </a:extLst>
            </p:cNvPr>
            <p:cNvSpPr/>
            <p:nvPr/>
          </p:nvSpPr>
          <p:spPr>
            <a:xfrm rot="2280000" flipH="1">
              <a:off x="5363333" y="4676160"/>
              <a:ext cx="783405" cy="230209"/>
            </a:xfrm>
            <a:prstGeom prst="homePlate">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normAutofit fontScale="77500" lnSpcReduction="20000"/>
            </a:bodyP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vorbereiten</a:t>
              </a:r>
            </a:p>
          </p:txBody>
        </p:sp>
        <p:sp>
          <p:nvSpPr>
            <p:cNvPr id="24" name="Rectangle 19">
              <a:extLst>
                <a:ext uri="{FF2B5EF4-FFF2-40B4-BE49-F238E27FC236}">
                  <a16:creationId xmlns:a16="http://schemas.microsoft.com/office/drawing/2014/main" id="{64033A31-3EFB-4C61-9F9D-60692D2161A8}"/>
                </a:ext>
              </a:extLst>
            </p:cNvPr>
            <p:cNvSpPr>
              <a:spLocks noChangeArrowheads="1"/>
            </p:cNvSpPr>
            <p:nvPr/>
          </p:nvSpPr>
          <p:spPr bwMode="auto">
            <a:xfrm rot="18444643">
              <a:off x="5294923" y="5215150"/>
              <a:ext cx="1336805" cy="325247"/>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Information</a:t>
              </a:r>
            </a:p>
          </p:txBody>
        </p:sp>
      </p:grpSp>
      <p:grpSp>
        <p:nvGrpSpPr>
          <p:cNvPr id="54" name="Gruppieren 53">
            <a:extLst>
              <a:ext uri="{FF2B5EF4-FFF2-40B4-BE49-F238E27FC236}">
                <a16:creationId xmlns:a16="http://schemas.microsoft.com/office/drawing/2014/main" id="{A8E0B93E-D48D-48FC-B00F-C0635F79D92C}"/>
              </a:ext>
            </a:extLst>
          </p:cNvPr>
          <p:cNvGrpSpPr/>
          <p:nvPr/>
        </p:nvGrpSpPr>
        <p:grpSpPr>
          <a:xfrm>
            <a:off x="5350749" y="2062066"/>
            <a:ext cx="1125290" cy="1448211"/>
            <a:chOff x="5350749" y="2062066"/>
            <a:chExt cx="1125290" cy="1448211"/>
          </a:xfrm>
        </p:grpSpPr>
        <p:sp>
          <p:nvSpPr>
            <p:cNvPr id="50" name="Pfeil: Fünfeck 49">
              <a:extLst>
                <a:ext uri="{FF2B5EF4-FFF2-40B4-BE49-F238E27FC236}">
                  <a16:creationId xmlns:a16="http://schemas.microsoft.com/office/drawing/2014/main" id="{06FAFAED-2013-4822-AF75-9872DA613617}"/>
                </a:ext>
              </a:extLst>
            </p:cNvPr>
            <p:cNvSpPr/>
            <p:nvPr/>
          </p:nvSpPr>
          <p:spPr>
            <a:xfrm rot="20018621" flipH="1">
              <a:off x="5350749" y="2621944"/>
              <a:ext cx="702000" cy="230209"/>
            </a:xfrm>
            <a:prstGeom prst="homePlate">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normAutofit fontScale="77500" lnSpcReduction="20000"/>
            </a:bodyP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vorbereiten</a:t>
              </a:r>
            </a:p>
          </p:txBody>
        </p:sp>
        <p:sp>
          <p:nvSpPr>
            <p:cNvPr id="49" name="Pfeil: Fünfeck 48">
              <a:extLst>
                <a:ext uri="{FF2B5EF4-FFF2-40B4-BE49-F238E27FC236}">
                  <a16:creationId xmlns:a16="http://schemas.microsoft.com/office/drawing/2014/main" id="{C1603409-9E77-4E2E-8AA4-0CBD617B3884}"/>
                </a:ext>
              </a:extLst>
            </p:cNvPr>
            <p:cNvSpPr/>
            <p:nvPr/>
          </p:nvSpPr>
          <p:spPr>
            <a:xfrm rot="20018621" flipH="1">
              <a:off x="5584957" y="3206489"/>
              <a:ext cx="739620" cy="230209"/>
            </a:xfrm>
            <a:prstGeom prst="homePlate">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normAutofit fontScale="77500" lnSpcReduction="20000"/>
            </a:bodyP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anwenden</a:t>
              </a:r>
            </a:p>
          </p:txBody>
        </p:sp>
        <p:sp>
          <p:nvSpPr>
            <p:cNvPr id="28" name="Rectangle 23">
              <a:extLst>
                <a:ext uri="{FF2B5EF4-FFF2-40B4-BE49-F238E27FC236}">
                  <a16:creationId xmlns:a16="http://schemas.microsoft.com/office/drawing/2014/main" id="{9A513234-1D21-49B8-9DE4-CAE83133AB7B}"/>
                </a:ext>
              </a:extLst>
            </p:cNvPr>
            <p:cNvSpPr>
              <a:spLocks noChangeArrowheads="1"/>
            </p:cNvSpPr>
            <p:nvPr/>
          </p:nvSpPr>
          <p:spPr bwMode="auto">
            <a:xfrm rot="3846552">
              <a:off x="5576378" y="2610616"/>
              <a:ext cx="1448211" cy="351111"/>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Organisation</a:t>
              </a:r>
              <a:endParaRPr lang="de-DE" sz="1400" dirty="0">
                <a:solidFill>
                  <a:schemeClr val="tx1">
                    <a:lumMod val="95000"/>
                    <a:lumOff val="5000"/>
                  </a:schemeClr>
                </a:solidFill>
                <a:latin typeface="Univers Condensed" pitchFamily="34" charset="0"/>
              </a:endParaRPr>
            </a:p>
          </p:txBody>
        </p:sp>
      </p:grpSp>
      <p:grpSp>
        <p:nvGrpSpPr>
          <p:cNvPr id="31" name="Group 26">
            <a:extLst>
              <a:ext uri="{FF2B5EF4-FFF2-40B4-BE49-F238E27FC236}">
                <a16:creationId xmlns:a16="http://schemas.microsoft.com/office/drawing/2014/main" id="{C7F39963-83BC-47B1-9E56-61A28DF79969}"/>
              </a:ext>
            </a:extLst>
          </p:cNvPr>
          <p:cNvGrpSpPr>
            <a:grpSpLocks/>
          </p:cNvGrpSpPr>
          <p:nvPr/>
        </p:nvGrpSpPr>
        <p:grpSpPr bwMode="auto">
          <a:xfrm rot="17448829">
            <a:off x="1395232" y="2489671"/>
            <a:ext cx="1448211" cy="1056693"/>
            <a:chOff x="816" y="1200"/>
            <a:chExt cx="912" cy="720"/>
          </a:xfrm>
        </p:grpSpPr>
        <p:sp>
          <p:nvSpPr>
            <p:cNvPr id="32" name="Rectangle 27">
              <a:extLst>
                <a:ext uri="{FF2B5EF4-FFF2-40B4-BE49-F238E27FC236}">
                  <a16:creationId xmlns:a16="http://schemas.microsoft.com/office/drawing/2014/main" id="{BFD123C0-F06C-4C75-A970-AFC39C3B00A2}"/>
                </a:ext>
              </a:extLst>
            </p:cNvPr>
            <p:cNvSpPr>
              <a:spLocks noChangeArrowheads="1"/>
            </p:cNvSpPr>
            <p:nvPr/>
          </p:nvSpPr>
          <p:spPr bwMode="auto">
            <a:xfrm>
              <a:off x="816" y="1200"/>
              <a:ext cx="912" cy="240"/>
            </a:xfrm>
            <a:prstGeom prst="rect">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Technische Mittel</a:t>
              </a:r>
            </a:p>
          </p:txBody>
        </p:sp>
        <p:sp>
          <p:nvSpPr>
            <p:cNvPr id="33" name="AutoShape 28">
              <a:extLst>
                <a:ext uri="{FF2B5EF4-FFF2-40B4-BE49-F238E27FC236}">
                  <a16:creationId xmlns:a16="http://schemas.microsoft.com/office/drawing/2014/main" id="{54BFE174-FE58-4E9C-AA10-37C8B6D80A7B}"/>
                </a:ext>
              </a:extLst>
            </p:cNvPr>
            <p:cNvSpPr>
              <a:spLocks noChangeArrowheads="1"/>
            </p:cNvSpPr>
            <p:nvPr/>
          </p:nvSpPr>
          <p:spPr bwMode="auto">
            <a:xfrm rot="5400000">
              <a:off x="792" y="1608"/>
              <a:ext cx="480" cy="144"/>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normAutofit fontScale="77500" lnSpcReduction="20000"/>
            </a:bodyP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vorbereiten</a:t>
              </a:r>
            </a:p>
          </p:txBody>
        </p:sp>
        <p:sp>
          <p:nvSpPr>
            <p:cNvPr id="34" name="AutoShape 29">
              <a:extLst>
                <a:ext uri="{FF2B5EF4-FFF2-40B4-BE49-F238E27FC236}">
                  <a16:creationId xmlns:a16="http://schemas.microsoft.com/office/drawing/2014/main" id="{94053F92-14E8-4C9A-9666-30826BCD12A2}"/>
                </a:ext>
              </a:extLst>
            </p:cNvPr>
            <p:cNvSpPr>
              <a:spLocks noChangeArrowheads="1"/>
            </p:cNvSpPr>
            <p:nvPr/>
          </p:nvSpPr>
          <p:spPr bwMode="auto">
            <a:xfrm rot="5400000">
              <a:off x="1272" y="1608"/>
              <a:ext cx="480" cy="144"/>
            </a:xfrm>
            <a:prstGeom prst="homePlate">
              <a:avLst>
                <a:gd name="adj" fmla="val 83333"/>
              </a:avLst>
            </a:prstGeom>
            <a:solidFill>
              <a:schemeClr val="bg1"/>
            </a:solidFill>
            <a:ln w="12700">
              <a:solidFill>
                <a:schemeClr val="tx1"/>
              </a:solidFill>
              <a:miter lim="800000"/>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86389" tIns="43194" rIns="86389" bIns="43194" anchor="ctr">
              <a:normAutofit fontScale="77500" lnSpcReduction="20000"/>
            </a:bodyPr>
            <a:lstStyle/>
            <a:p>
              <a:pPr algn="ctr" defTabSz="760992" eaLnBrk="0" hangingPunct="0">
                <a:spcAft>
                  <a:spcPct val="0"/>
                </a:spcAft>
              </a:pPr>
              <a:r>
                <a:rPr lang="de-DE" sz="1400" b="1" dirty="0">
                  <a:solidFill>
                    <a:schemeClr val="tx1">
                      <a:lumMod val="95000"/>
                      <a:lumOff val="5000"/>
                    </a:schemeClr>
                  </a:solidFill>
                  <a:latin typeface="Univers Condensed" pitchFamily="34" charset="0"/>
                </a:rPr>
                <a:t>anwenden</a:t>
              </a:r>
            </a:p>
          </p:txBody>
        </p:sp>
      </p:grpSp>
      <p:sp>
        <p:nvSpPr>
          <p:cNvPr id="55" name="Rechteck: abgerundete Ecken 54">
            <a:extLst>
              <a:ext uri="{FF2B5EF4-FFF2-40B4-BE49-F238E27FC236}">
                <a16:creationId xmlns:a16="http://schemas.microsoft.com/office/drawing/2014/main" id="{043F2353-848B-44AE-BCF7-FB28E3A99216}"/>
              </a:ext>
            </a:extLst>
          </p:cNvPr>
          <p:cNvSpPr/>
          <p:nvPr/>
        </p:nvSpPr>
        <p:spPr>
          <a:xfrm>
            <a:off x="110993" y="397164"/>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85000" lnSpcReduction="10000"/>
          </a:bodyPr>
          <a:lstStyle/>
          <a:p>
            <a:pPr algn="ctr"/>
            <a:r>
              <a:rPr lang="de-DE" b="1" dirty="0">
                <a:solidFill>
                  <a:schemeClr val="bg1"/>
                </a:solidFill>
                <a:latin typeface="Arial" panose="020B0604020202020204" pitchFamily="34" charset="0"/>
                <a:cs typeface="Arial" panose="020B0604020202020204" pitchFamily="34" charset="0"/>
              </a:rPr>
              <a:t>Gesetzgebung</a:t>
            </a:r>
          </a:p>
        </p:txBody>
      </p:sp>
      <p:sp>
        <p:nvSpPr>
          <p:cNvPr id="56" name="Rechteck: abgerundete Ecken 55">
            <a:extLst>
              <a:ext uri="{FF2B5EF4-FFF2-40B4-BE49-F238E27FC236}">
                <a16:creationId xmlns:a16="http://schemas.microsoft.com/office/drawing/2014/main" id="{F0594A1E-9031-4CE3-AB3D-32E4D744C25E}"/>
              </a:ext>
            </a:extLst>
          </p:cNvPr>
          <p:cNvSpPr/>
          <p:nvPr/>
        </p:nvSpPr>
        <p:spPr>
          <a:xfrm>
            <a:off x="2452400" y="6225209"/>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85000" lnSpcReduction="10000"/>
          </a:bodyPr>
          <a:lstStyle/>
          <a:p>
            <a:pPr algn="ctr"/>
            <a:r>
              <a:rPr lang="de-DE" b="1" dirty="0">
                <a:solidFill>
                  <a:schemeClr val="bg1"/>
                </a:solidFill>
                <a:latin typeface="Arial" panose="020B0604020202020204" pitchFamily="34" charset="0"/>
                <a:cs typeface="Arial" panose="020B0604020202020204" pitchFamily="34" charset="0"/>
              </a:rPr>
              <a:t>Öffentlichkeit</a:t>
            </a:r>
          </a:p>
        </p:txBody>
      </p:sp>
      <p:sp>
        <p:nvSpPr>
          <p:cNvPr id="57" name="Rechteck: abgerundete Ecken 56">
            <a:extLst>
              <a:ext uri="{FF2B5EF4-FFF2-40B4-BE49-F238E27FC236}">
                <a16:creationId xmlns:a16="http://schemas.microsoft.com/office/drawing/2014/main" id="{E92CB341-05B5-4AB3-82BE-0E6E6910E503}"/>
              </a:ext>
            </a:extLst>
          </p:cNvPr>
          <p:cNvSpPr/>
          <p:nvPr/>
        </p:nvSpPr>
        <p:spPr>
          <a:xfrm>
            <a:off x="110993" y="5285370"/>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77500" lnSpcReduction="20000"/>
          </a:bodyPr>
          <a:lstStyle/>
          <a:p>
            <a:pPr algn="ctr"/>
            <a:r>
              <a:rPr lang="de-DE" b="1" dirty="0">
                <a:solidFill>
                  <a:schemeClr val="bg1"/>
                </a:solidFill>
                <a:latin typeface="Arial" panose="020B0604020202020204" pitchFamily="34" charset="0"/>
                <a:cs typeface="Arial" panose="020B0604020202020204" pitchFamily="34" charset="0"/>
              </a:rPr>
              <a:t>Soziale Medien</a:t>
            </a:r>
          </a:p>
        </p:txBody>
      </p:sp>
      <p:sp>
        <p:nvSpPr>
          <p:cNvPr id="58" name="Rechteck: abgerundete Ecken 57">
            <a:extLst>
              <a:ext uri="{FF2B5EF4-FFF2-40B4-BE49-F238E27FC236}">
                <a16:creationId xmlns:a16="http://schemas.microsoft.com/office/drawing/2014/main" id="{785C8A74-ED26-400D-B65D-6EE3FD893152}"/>
              </a:ext>
            </a:extLst>
          </p:cNvPr>
          <p:cNvSpPr/>
          <p:nvPr/>
        </p:nvSpPr>
        <p:spPr>
          <a:xfrm>
            <a:off x="110993" y="3995303"/>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a:solidFill>
                  <a:schemeClr val="bg1"/>
                </a:solidFill>
                <a:latin typeface="Arial" panose="020B0604020202020204" pitchFamily="34" charset="0"/>
                <a:cs typeface="Arial" panose="020B0604020202020204" pitchFamily="34" charset="0"/>
              </a:rPr>
              <a:t>Medien</a:t>
            </a:r>
          </a:p>
        </p:txBody>
      </p:sp>
      <p:sp>
        <p:nvSpPr>
          <p:cNvPr id="59" name="Rechteck: abgerundete Ecken 58">
            <a:extLst>
              <a:ext uri="{FF2B5EF4-FFF2-40B4-BE49-F238E27FC236}">
                <a16:creationId xmlns:a16="http://schemas.microsoft.com/office/drawing/2014/main" id="{28B97BF5-B295-4E25-9287-0DC4C0BCED40}"/>
              </a:ext>
            </a:extLst>
          </p:cNvPr>
          <p:cNvSpPr/>
          <p:nvPr/>
        </p:nvSpPr>
        <p:spPr>
          <a:xfrm>
            <a:off x="110993" y="1680522"/>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a:solidFill>
                  <a:schemeClr val="bg1"/>
                </a:solidFill>
                <a:latin typeface="Arial" panose="020B0604020202020204" pitchFamily="34" charset="0"/>
                <a:cs typeface="Arial" panose="020B0604020202020204" pitchFamily="34" charset="0"/>
              </a:rPr>
              <a:t>Behörden</a:t>
            </a:r>
          </a:p>
        </p:txBody>
      </p:sp>
      <p:sp>
        <p:nvSpPr>
          <p:cNvPr id="60" name="Rechteck: abgerundete Ecken 59">
            <a:extLst>
              <a:ext uri="{FF2B5EF4-FFF2-40B4-BE49-F238E27FC236}">
                <a16:creationId xmlns:a16="http://schemas.microsoft.com/office/drawing/2014/main" id="{67DFEA96-FA9A-4734-A31D-8907E2954064}"/>
              </a:ext>
            </a:extLst>
          </p:cNvPr>
          <p:cNvSpPr/>
          <p:nvPr/>
        </p:nvSpPr>
        <p:spPr>
          <a:xfrm>
            <a:off x="6391524" y="1706250"/>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a:solidFill>
                  <a:schemeClr val="bg1"/>
                </a:solidFill>
                <a:latin typeface="Arial" panose="020B0604020202020204" pitchFamily="34" charset="0"/>
                <a:cs typeface="Arial" panose="020B0604020202020204" pitchFamily="34" charset="0"/>
              </a:rPr>
              <a:t>Kunden</a:t>
            </a:r>
          </a:p>
        </p:txBody>
      </p:sp>
      <p:sp>
        <p:nvSpPr>
          <p:cNvPr id="61" name="Rechteck: abgerundete Ecken 60">
            <a:extLst>
              <a:ext uri="{FF2B5EF4-FFF2-40B4-BE49-F238E27FC236}">
                <a16:creationId xmlns:a16="http://schemas.microsoft.com/office/drawing/2014/main" id="{72E205DE-76B0-497C-BEFB-915D58C8A54C}"/>
              </a:ext>
            </a:extLst>
          </p:cNvPr>
          <p:cNvSpPr/>
          <p:nvPr/>
        </p:nvSpPr>
        <p:spPr>
          <a:xfrm>
            <a:off x="6391524" y="906071"/>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a:bodyPr>
          <a:lstStyle/>
          <a:p>
            <a:pPr algn="ctr"/>
            <a:r>
              <a:rPr lang="de-DE" b="1" dirty="0">
                <a:solidFill>
                  <a:schemeClr val="bg1"/>
                </a:solidFill>
                <a:latin typeface="Arial" panose="020B0604020202020204" pitchFamily="34" charset="0"/>
                <a:cs typeface="Arial" panose="020B0604020202020204" pitchFamily="34" charset="0"/>
              </a:rPr>
              <a:t>Aktionäre</a:t>
            </a:r>
          </a:p>
        </p:txBody>
      </p:sp>
      <p:sp>
        <p:nvSpPr>
          <p:cNvPr id="62" name="Rechteck: abgerundete Ecken 61">
            <a:extLst>
              <a:ext uri="{FF2B5EF4-FFF2-40B4-BE49-F238E27FC236}">
                <a16:creationId xmlns:a16="http://schemas.microsoft.com/office/drawing/2014/main" id="{55C30899-8BDB-470B-90CC-CDFA69D089AF}"/>
              </a:ext>
            </a:extLst>
          </p:cNvPr>
          <p:cNvSpPr/>
          <p:nvPr/>
        </p:nvSpPr>
        <p:spPr>
          <a:xfrm>
            <a:off x="4911559" y="219260"/>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85000" lnSpcReduction="10000"/>
          </a:bodyPr>
          <a:lstStyle/>
          <a:p>
            <a:pPr algn="ctr"/>
            <a:r>
              <a:rPr lang="de-DE" b="1" dirty="0">
                <a:solidFill>
                  <a:schemeClr val="bg1"/>
                </a:solidFill>
                <a:latin typeface="Arial" panose="020B0604020202020204" pitchFamily="34" charset="0"/>
                <a:cs typeface="Arial" panose="020B0604020202020204" pitchFamily="34" charset="0"/>
              </a:rPr>
              <a:t>Unternehmen</a:t>
            </a:r>
          </a:p>
        </p:txBody>
      </p:sp>
      <p:sp>
        <p:nvSpPr>
          <p:cNvPr id="63" name="Rechteck: abgerundete Ecken 62">
            <a:extLst>
              <a:ext uri="{FF2B5EF4-FFF2-40B4-BE49-F238E27FC236}">
                <a16:creationId xmlns:a16="http://schemas.microsoft.com/office/drawing/2014/main" id="{BBDE9926-3374-44C4-8290-FEBB3CB8222B}"/>
              </a:ext>
            </a:extLst>
          </p:cNvPr>
          <p:cNvSpPr/>
          <p:nvPr/>
        </p:nvSpPr>
        <p:spPr>
          <a:xfrm>
            <a:off x="6116948" y="5637828"/>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77500" lnSpcReduction="20000"/>
          </a:bodyPr>
          <a:lstStyle/>
          <a:p>
            <a:pPr algn="ctr"/>
            <a:r>
              <a:rPr lang="de-DE" b="1" dirty="0">
                <a:solidFill>
                  <a:schemeClr val="bg1"/>
                </a:solidFill>
                <a:latin typeface="Arial" panose="020B0604020202020204" pitchFamily="34" charset="0"/>
                <a:cs typeface="Arial" panose="020B0604020202020204" pitchFamily="34" charset="0"/>
              </a:rPr>
              <a:t>Andere Stakeholder</a:t>
            </a:r>
          </a:p>
        </p:txBody>
      </p:sp>
      <p:sp>
        <p:nvSpPr>
          <p:cNvPr id="64" name="Rechteck: abgerundete Ecken 63">
            <a:extLst>
              <a:ext uri="{FF2B5EF4-FFF2-40B4-BE49-F238E27FC236}">
                <a16:creationId xmlns:a16="http://schemas.microsoft.com/office/drawing/2014/main" id="{3D2A1529-B3B4-4F82-BDDB-B28E64FB0CE5}"/>
              </a:ext>
            </a:extLst>
          </p:cNvPr>
          <p:cNvSpPr/>
          <p:nvPr/>
        </p:nvSpPr>
        <p:spPr>
          <a:xfrm>
            <a:off x="6269348" y="5790228"/>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77500" lnSpcReduction="20000"/>
          </a:bodyPr>
          <a:lstStyle/>
          <a:p>
            <a:pPr algn="ctr"/>
            <a:r>
              <a:rPr lang="de-DE" b="1" dirty="0">
                <a:solidFill>
                  <a:schemeClr val="bg1"/>
                </a:solidFill>
                <a:latin typeface="Arial" panose="020B0604020202020204" pitchFamily="34" charset="0"/>
                <a:cs typeface="Arial" panose="020B0604020202020204" pitchFamily="34" charset="0"/>
              </a:rPr>
              <a:t>Andere Stakeholder</a:t>
            </a:r>
          </a:p>
        </p:txBody>
      </p:sp>
      <p:sp>
        <p:nvSpPr>
          <p:cNvPr id="65" name="Rechteck: abgerundete Ecken 64">
            <a:extLst>
              <a:ext uri="{FF2B5EF4-FFF2-40B4-BE49-F238E27FC236}">
                <a16:creationId xmlns:a16="http://schemas.microsoft.com/office/drawing/2014/main" id="{7E5BC316-A9CC-44B9-B597-2FAB5F8BA1B9}"/>
              </a:ext>
            </a:extLst>
          </p:cNvPr>
          <p:cNvSpPr/>
          <p:nvPr/>
        </p:nvSpPr>
        <p:spPr>
          <a:xfrm>
            <a:off x="6421748" y="5942628"/>
            <a:ext cx="1547239" cy="465205"/>
          </a:xfrm>
          <a:prstGeom prst="roundRect">
            <a:avLst/>
          </a:prstGeom>
          <a:solidFill>
            <a:schemeClr val="tx1"/>
          </a:solidFill>
        </p:spPr>
        <p:style>
          <a:lnRef idx="2">
            <a:schemeClr val="accent1">
              <a:shade val="50000"/>
            </a:schemeClr>
          </a:lnRef>
          <a:fillRef idx="1">
            <a:schemeClr val="accent1"/>
          </a:fillRef>
          <a:effectRef idx="0">
            <a:schemeClr val="accent1"/>
          </a:effectRef>
          <a:fontRef idx="minor">
            <a:schemeClr val="lt1"/>
          </a:fontRef>
        </p:style>
        <p:txBody>
          <a:bodyPr lIns="72000" tIns="36000" rIns="72000" bIns="36000" rtlCol="0" anchor="ctr">
            <a:normAutofit fontScale="77500" lnSpcReduction="20000"/>
          </a:bodyPr>
          <a:lstStyle/>
          <a:p>
            <a:pPr algn="ctr"/>
            <a:r>
              <a:rPr lang="de-DE" b="1" dirty="0">
                <a:solidFill>
                  <a:schemeClr val="bg1"/>
                </a:solidFill>
                <a:latin typeface="Arial" panose="020B0604020202020204" pitchFamily="34" charset="0"/>
                <a:cs typeface="Arial" panose="020B0604020202020204" pitchFamily="34" charset="0"/>
              </a:rPr>
              <a:t>Andere Stakeholder</a:t>
            </a:r>
          </a:p>
        </p:txBody>
      </p:sp>
    </p:spTree>
    <p:extLst>
      <p:ext uri="{BB962C8B-B14F-4D97-AF65-F5344CB8AC3E}">
        <p14:creationId xmlns:p14="http://schemas.microsoft.com/office/powerpoint/2010/main" val="19392594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grpId="0" nodeType="withEffect">
                                  <p:stCondLst>
                                    <p:cond delay="500"/>
                                  </p:stCondLst>
                                  <p:childTnLst>
                                    <p:set>
                                      <p:cBhvr>
                                        <p:cTn id="6" dur="1" fill="hold">
                                          <p:stCondLst>
                                            <p:cond delay="0"/>
                                          </p:stCondLst>
                                        </p:cTn>
                                        <p:tgtEl>
                                          <p:spTgt spid="14"/>
                                        </p:tgtEl>
                                        <p:attrNameLst>
                                          <p:attrName>style.visibility</p:attrName>
                                        </p:attrNameLst>
                                      </p:cBhvr>
                                      <p:to>
                                        <p:strVal val="visible"/>
                                      </p:to>
                                    </p:set>
                                  </p:childTnLst>
                                </p:cTn>
                              </p:par>
                            </p:childTnLst>
                          </p:cTn>
                        </p:par>
                        <p:par>
                          <p:cTn id="7" fill="hold">
                            <p:stCondLst>
                              <p:cond delay="500"/>
                            </p:stCondLst>
                            <p:childTnLst>
                              <p:par>
                                <p:cTn id="8" presetID="1" presetClass="entr" presetSubtype="0" fill="hold" grpId="0" nodeType="afterEffect">
                                  <p:stCondLst>
                                    <p:cond delay="0"/>
                                  </p:stCondLst>
                                  <p:childTnLst>
                                    <p:set>
                                      <p:cBhvr>
                                        <p:cTn id="9" dur="1" fill="hold">
                                          <p:stCondLst>
                                            <p:cond delay="749"/>
                                          </p:stCondLst>
                                        </p:cTn>
                                        <p:tgtEl>
                                          <p:spTgt spid="12"/>
                                        </p:tgtEl>
                                        <p:attrNameLst>
                                          <p:attrName>style.visibility</p:attrName>
                                        </p:attrNameLst>
                                      </p:cBhvr>
                                      <p:to>
                                        <p:strVal val="visible"/>
                                      </p:to>
                                    </p:set>
                                  </p:childTnLst>
                                </p:cTn>
                              </p:par>
                              <p:par>
                                <p:cTn id="10" presetID="1" presetClass="entr" presetSubtype="0" fill="hold" grpId="0" nodeType="withEffect">
                                  <p:stCondLst>
                                    <p:cond delay="0"/>
                                  </p:stCondLst>
                                  <p:childTnLst>
                                    <p:set>
                                      <p:cBhvr>
                                        <p:cTn id="11" dur="1" fill="hold">
                                          <p:stCondLst>
                                            <p:cond delay="749"/>
                                          </p:stCondLst>
                                        </p:cTn>
                                        <p:tgtEl>
                                          <p:spTgt spid="13"/>
                                        </p:tgtEl>
                                        <p:attrNameLst>
                                          <p:attrName>style.visibility</p:attrName>
                                        </p:attrNameLst>
                                      </p:cBhvr>
                                      <p:to>
                                        <p:strVal val="visible"/>
                                      </p:to>
                                    </p:set>
                                  </p:childTnLst>
                                </p:cTn>
                              </p:par>
                              <p:par>
                                <p:cTn id="12" presetID="1" presetClass="entr" presetSubtype="0" fill="hold" grpId="0" nodeType="withEffect">
                                  <p:stCondLst>
                                    <p:cond delay="0"/>
                                  </p:stCondLst>
                                  <p:childTnLst>
                                    <p:set>
                                      <p:cBhvr>
                                        <p:cTn id="13" dur="1" fill="hold">
                                          <p:stCondLst>
                                            <p:cond delay="499"/>
                                          </p:stCondLst>
                                        </p:cTn>
                                        <p:tgtEl>
                                          <p:spTgt spid="11"/>
                                        </p:tgtEl>
                                        <p:attrNameLst>
                                          <p:attrName>style.visibility</p:attrName>
                                        </p:attrNameLst>
                                      </p:cBhvr>
                                      <p:to>
                                        <p:strVal val="visible"/>
                                      </p:to>
                                    </p:set>
                                  </p:childTnLst>
                                </p:cTn>
                              </p:par>
                            </p:childTnLst>
                          </p:cTn>
                        </p:par>
                        <p:par>
                          <p:cTn id="14" fill="hold">
                            <p:stCondLst>
                              <p:cond delay="1250"/>
                            </p:stCondLst>
                            <p:childTnLst>
                              <p:par>
                                <p:cTn id="15" presetID="1" presetClass="entr" presetSubtype="0" fill="hold" grpId="0" nodeType="afterEffect">
                                  <p:stCondLst>
                                    <p:cond delay="1500"/>
                                  </p:stCondLst>
                                  <p:childTnLst>
                                    <p:set>
                                      <p:cBhvr>
                                        <p:cTn id="16" dur="1" fill="hold">
                                          <p:stCondLst>
                                            <p:cond delay="749"/>
                                          </p:stCondLst>
                                        </p:cTn>
                                        <p:tgtEl>
                                          <p:spTgt spid="10"/>
                                        </p:tgtEl>
                                        <p:attrNameLst>
                                          <p:attrName>style.visibility</p:attrName>
                                        </p:attrNameLst>
                                      </p:cBhvr>
                                      <p:to>
                                        <p:strVal val="visible"/>
                                      </p:to>
                                    </p:set>
                                  </p:childTnLst>
                                </p:cTn>
                              </p:par>
                              <p:par>
                                <p:cTn id="17" presetID="1" presetClass="entr" presetSubtype="0" fill="hold" grpId="0" nodeType="withEffect">
                                  <p:stCondLst>
                                    <p:cond delay="1500"/>
                                  </p:stCondLst>
                                  <p:childTnLst>
                                    <p:set>
                                      <p:cBhvr>
                                        <p:cTn id="18" dur="1" fill="hold">
                                          <p:stCondLst>
                                            <p:cond delay="749"/>
                                          </p:stCondLst>
                                        </p:cTn>
                                        <p:tgtEl>
                                          <p:spTgt spid="9"/>
                                        </p:tgtEl>
                                        <p:attrNameLst>
                                          <p:attrName>style.visibility</p:attrName>
                                        </p:attrNameLst>
                                      </p:cBhvr>
                                      <p:to>
                                        <p:strVal val="visible"/>
                                      </p:to>
                                    </p:set>
                                  </p:childTnLst>
                                </p:cTn>
                              </p:par>
                            </p:childTnLst>
                          </p:cTn>
                        </p:par>
                        <p:par>
                          <p:cTn id="19" fill="hold">
                            <p:stCondLst>
                              <p:cond delay="3500"/>
                            </p:stCondLst>
                            <p:childTnLst>
                              <p:par>
                                <p:cTn id="20" presetID="53" presetClass="entr" presetSubtype="16" fill="hold" grpId="0" nodeType="afterEffect">
                                  <p:stCondLst>
                                    <p:cond delay="500"/>
                                  </p:stCondLst>
                                  <p:childTnLst>
                                    <p:set>
                                      <p:cBhvr>
                                        <p:cTn id="21" dur="1" fill="hold">
                                          <p:stCondLst>
                                            <p:cond delay="0"/>
                                          </p:stCondLst>
                                        </p:cTn>
                                        <p:tgtEl>
                                          <p:spTgt spid="8"/>
                                        </p:tgtEl>
                                        <p:attrNameLst>
                                          <p:attrName>style.visibility</p:attrName>
                                        </p:attrNameLst>
                                      </p:cBhvr>
                                      <p:to>
                                        <p:strVal val="visible"/>
                                      </p:to>
                                    </p:set>
                                    <p:anim calcmode="lin" valueType="num">
                                      <p:cBhvr>
                                        <p:cTn id="22" dur="1000" fill="hold"/>
                                        <p:tgtEl>
                                          <p:spTgt spid="8"/>
                                        </p:tgtEl>
                                        <p:attrNameLst>
                                          <p:attrName>ppt_w</p:attrName>
                                        </p:attrNameLst>
                                      </p:cBhvr>
                                      <p:tavLst>
                                        <p:tav tm="0">
                                          <p:val>
                                            <p:fltVal val="0"/>
                                          </p:val>
                                        </p:tav>
                                        <p:tav tm="100000">
                                          <p:val>
                                            <p:strVal val="#ppt_w"/>
                                          </p:val>
                                        </p:tav>
                                      </p:tavLst>
                                    </p:anim>
                                    <p:anim calcmode="lin" valueType="num">
                                      <p:cBhvr>
                                        <p:cTn id="23" dur="1000" fill="hold"/>
                                        <p:tgtEl>
                                          <p:spTgt spid="8"/>
                                        </p:tgtEl>
                                        <p:attrNameLst>
                                          <p:attrName>ppt_h</p:attrName>
                                        </p:attrNameLst>
                                      </p:cBhvr>
                                      <p:tavLst>
                                        <p:tav tm="0">
                                          <p:val>
                                            <p:fltVal val="0"/>
                                          </p:val>
                                        </p:tav>
                                        <p:tav tm="100000">
                                          <p:val>
                                            <p:strVal val="#ppt_h"/>
                                          </p:val>
                                        </p:tav>
                                      </p:tavLst>
                                    </p:anim>
                                    <p:animEffect transition="in" filter="fade">
                                      <p:cBhvr>
                                        <p:cTn id="24" dur="1000"/>
                                        <p:tgtEl>
                                          <p:spTgt spid="8"/>
                                        </p:tgtEl>
                                      </p:cBhvr>
                                    </p:animEffect>
                                  </p:childTnLst>
                                </p:cTn>
                              </p:par>
                            </p:childTnLst>
                          </p:cTn>
                        </p:par>
                        <p:par>
                          <p:cTn id="25" fill="hold">
                            <p:stCondLst>
                              <p:cond delay="5000"/>
                            </p:stCondLst>
                            <p:childTnLst>
                              <p:par>
                                <p:cTn id="26" presetID="21" presetClass="entr" presetSubtype="1" fill="hold" nodeType="afterEffect">
                                  <p:stCondLst>
                                    <p:cond delay="2000"/>
                                  </p:stCondLst>
                                  <p:childTnLst>
                                    <p:set>
                                      <p:cBhvr>
                                        <p:cTn id="27" dur="1" fill="hold">
                                          <p:stCondLst>
                                            <p:cond delay="0"/>
                                          </p:stCondLst>
                                        </p:cTn>
                                        <p:tgtEl>
                                          <p:spTgt spid="31"/>
                                        </p:tgtEl>
                                        <p:attrNameLst>
                                          <p:attrName>style.visibility</p:attrName>
                                        </p:attrNameLst>
                                      </p:cBhvr>
                                      <p:to>
                                        <p:strVal val="visible"/>
                                      </p:to>
                                    </p:set>
                                    <p:animEffect transition="in" filter="wheel(1)">
                                      <p:cBhvr>
                                        <p:cTn id="28" dur="2000"/>
                                        <p:tgtEl>
                                          <p:spTgt spid="31"/>
                                        </p:tgtEl>
                                      </p:cBhvr>
                                    </p:animEffect>
                                  </p:childTnLst>
                                </p:cTn>
                              </p:par>
                              <p:par>
                                <p:cTn id="29" presetID="21" presetClass="entr" presetSubtype="1" fill="hold" nodeType="withEffect">
                                  <p:stCondLst>
                                    <p:cond delay="2000"/>
                                  </p:stCondLst>
                                  <p:childTnLst>
                                    <p:set>
                                      <p:cBhvr>
                                        <p:cTn id="30" dur="1" fill="hold">
                                          <p:stCondLst>
                                            <p:cond delay="0"/>
                                          </p:stCondLst>
                                        </p:cTn>
                                        <p:tgtEl>
                                          <p:spTgt spid="15"/>
                                        </p:tgtEl>
                                        <p:attrNameLst>
                                          <p:attrName>style.visibility</p:attrName>
                                        </p:attrNameLst>
                                      </p:cBhvr>
                                      <p:to>
                                        <p:strVal val="visible"/>
                                      </p:to>
                                    </p:set>
                                    <p:animEffect transition="in" filter="wheel(1)">
                                      <p:cBhvr>
                                        <p:cTn id="31" dur="2000"/>
                                        <p:tgtEl>
                                          <p:spTgt spid="15"/>
                                        </p:tgtEl>
                                      </p:cBhvr>
                                    </p:animEffect>
                                  </p:childTnLst>
                                </p:cTn>
                              </p:par>
                              <p:par>
                                <p:cTn id="32" presetID="21" presetClass="entr" presetSubtype="1" fill="hold" nodeType="withEffect">
                                  <p:stCondLst>
                                    <p:cond delay="2000"/>
                                  </p:stCondLst>
                                  <p:childTnLst>
                                    <p:set>
                                      <p:cBhvr>
                                        <p:cTn id="33" dur="1" fill="hold">
                                          <p:stCondLst>
                                            <p:cond delay="0"/>
                                          </p:stCondLst>
                                        </p:cTn>
                                        <p:tgtEl>
                                          <p:spTgt spid="54"/>
                                        </p:tgtEl>
                                        <p:attrNameLst>
                                          <p:attrName>style.visibility</p:attrName>
                                        </p:attrNameLst>
                                      </p:cBhvr>
                                      <p:to>
                                        <p:strVal val="visible"/>
                                      </p:to>
                                    </p:set>
                                    <p:animEffect transition="in" filter="wheel(1)">
                                      <p:cBhvr>
                                        <p:cTn id="34" dur="2000"/>
                                        <p:tgtEl>
                                          <p:spTgt spid="54"/>
                                        </p:tgtEl>
                                      </p:cBhvr>
                                    </p:animEffect>
                                  </p:childTnLst>
                                </p:cTn>
                              </p:par>
                              <p:par>
                                <p:cTn id="35" presetID="21" presetClass="entr" presetSubtype="1" fill="hold" nodeType="withEffect">
                                  <p:stCondLst>
                                    <p:cond delay="2000"/>
                                  </p:stCondLst>
                                  <p:childTnLst>
                                    <p:set>
                                      <p:cBhvr>
                                        <p:cTn id="36" dur="1" fill="hold">
                                          <p:stCondLst>
                                            <p:cond delay="0"/>
                                          </p:stCondLst>
                                        </p:cTn>
                                        <p:tgtEl>
                                          <p:spTgt spid="53"/>
                                        </p:tgtEl>
                                        <p:attrNameLst>
                                          <p:attrName>style.visibility</p:attrName>
                                        </p:attrNameLst>
                                      </p:cBhvr>
                                      <p:to>
                                        <p:strVal val="visible"/>
                                      </p:to>
                                    </p:set>
                                    <p:animEffect transition="in" filter="wheel(1)">
                                      <p:cBhvr>
                                        <p:cTn id="37" dur="2000"/>
                                        <p:tgtEl>
                                          <p:spTgt spid="53"/>
                                        </p:tgtEl>
                                      </p:cBhvr>
                                    </p:animEffect>
                                  </p:childTnLst>
                                </p:cTn>
                              </p:par>
                              <p:par>
                                <p:cTn id="38" presetID="21" presetClass="entr" presetSubtype="1" fill="hold" nodeType="withEffect">
                                  <p:stCondLst>
                                    <p:cond delay="2000"/>
                                  </p:stCondLst>
                                  <p:childTnLst>
                                    <p:set>
                                      <p:cBhvr>
                                        <p:cTn id="39" dur="1" fill="hold">
                                          <p:stCondLst>
                                            <p:cond delay="0"/>
                                          </p:stCondLst>
                                        </p:cTn>
                                        <p:tgtEl>
                                          <p:spTgt spid="45"/>
                                        </p:tgtEl>
                                        <p:attrNameLst>
                                          <p:attrName>style.visibility</p:attrName>
                                        </p:attrNameLst>
                                      </p:cBhvr>
                                      <p:to>
                                        <p:strVal val="visible"/>
                                      </p:to>
                                    </p:set>
                                    <p:animEffect transition="in" filter="wheel(1)">
                                      <p:cBhvr>
                                        <p:cTn id="40" dur="2000"/>
                                        <p:tgtEl>
                                          <p:spTgt spid="45"/>
                                        </p:tgtEl>
                                      </p:cBhvr>
                                    </p:animEffect>
                                  </p:childTnLst>
                                </p:cTn>
                              </p:par>
                            </p:childTnLst>
                          </p:cTn>
                        </p:par>
                        <p:par>
                          <p:cTn id="41" fill="hold">
                            <p:stCondLst>
                              <p:cond delay="9000"/>
                            </p:stCondLst>
                            <p:childTnLst>
                              <p:par>
                                <p:cTn id="42" presetID="21" presetClass="entr" presetSubtype="1" fill="hold" grpId="0" nodeType="afterEffect">
                                  <p:stCondLst>
                                    <p:cond delay="2000"/>
                                  </p:stCondLst>
                                  <p:childTnLst>
                                    <p:set>
                                      <p:cBhvr>
                                        <p:cTn id="43" dur="1" fill="hold">
                                          <p:stCondLst>
                                            <p:cond delay="0"/>
                                          </p:stCondLst>
                                        </p:cTn>
                                        <p:tgtEl>
                                          <p:spTgt spid="55"/>
                                        </p:tgtEl>
                                        <p:attrNameLst>
                                          <p:attrName>style.visibility</p:attrName>
                                        </p:attrNameLst>
                                      </p:cBhvr>
                                      <p:to>
                                        <p:strVal val="visible"/>
                                      </p:to>
                                    </p:set>
                                    <p:animEffect transition="in" filter="wheel(1)">
                                      <p:cBhvr>
                                        <p:cTn id="44" dur="2000"/>
                                        <p:tgtEl>
                                          <p:spTgt spid="55"/>
                                        </p:tgtEl>
                                      </p:cBhvr>
                                    </p:animEffect>
                                  </p:childTnLst>
                                </p:cTn>
                              </p:par>
                              <p:par>
                                <p:cTn id="45" presetID="21" presetClass="entr" presetSubtype="1" fill="hold" grpId="0" nodeType="withEffect">
                                  <p:stCondLst>
                                    <p:cond delay="2000"/>
                                  </p:stCondLst>
                                  <p:childTnLst>
                                    <p:set>
                                      <p:cBhvr>
                                        <p:cTn id="46" dur="1" fill="hold">
                                          <p:stCondLst>
                                            <p:cond delay="0"/>
                                          </p:stCondLst>
                                        </p:cTn>
                                        <p:tgtEl>
                                          <p:spTgt spid="59"/>
                                        </p:tgtEl>
                                        <p:attrNameLst>
                                          <p:attrName>style.visibility</p:attrName>
                                        </p:attrNameLst>
                                      </p:cBhvr>
                                      <p:to>
                                        <p:strVal val="visible"/>
                                      </p:to>
                                    </p:set>
                                    <p:animEffect transition="in" filter="wheel(1)">
                                      <p:cBhvr>
                                        <p:cTn id="47" dur="2000"/>
                                        <p:tgtEl>
                                          <p:spTgt spid="59"/>
                                        </p:tgtEl>
                                      </p:cBhvr>
                                    </p:animEffect>
                                  </p:childTnLst>
                                </p:cTn>
                              </p:par>
                            </p:childTnLst>
                          </p:cTn>
                        </p:par>
                        <p:par>
                          <p:cTn id="48" fill="hold">
                            <p:stCondLst>
                              <p:cond delay="13000"/>
                            </p:stCondLst>
                            <p:childTnLst>
                              <p:par>
                                <p:cTn id="49" presetID="21" presetClass="entr" presetSubtype="1" fill="hold" grpId="0" nodeType="afterEffect">
                                  <p:stCondLst>
                                    <p:cond delay="2000"/>
                                  </p:stCondLst>
                                  <p:childTnLst>
                                    <p:set>
                                      <p:cBhvr>
                                        <p:cTn id="50" dur="1" fill="hold">
                                          <p:stCondLst>
                                            <p:cond delay="0"/>
                                          </p:stCondLst>
                                        </p:cTn>
                                        <p:tgtEl>
                                          <p:spTgt spid="58"/>
                                        </p:tgtEl>
                                        <p:attrNameLst>
                                          <p:attrName>style.visibility</p:attrName>
                                        </p:attrNameLst>
                                      </p:cBhvr>
                                      <p:to>
                                        <p:strVal val="visible"/>
                                      </p:to>
                                    </p:set>
                                    <p:animEffect transition="in" filter="wheel(1)">
                                      <p:cBhvr>
                                        <p:cTn id="51" dur="2000"/>
                                        <p:tgtEl>
                                          <p:spTgt spid="58"/>
                                        </p:tgtEl>
                                      </p:cBhvr>
                                    </p:animEffect>
                                  </p:childTnLst>
                                </p:cTn>
                              </p:par>
                              <p:par>
                                <p:cTn id="52" presetID="21" presetClass="entr" presetSubtype="1" fill="hold" grpId="0" nodeType="withEffect">
                                  <p:stCondLst>
                                    <p:cond delay="2000"/>
                                  </p:stCondLst>
                                  <p:childTnLst>
                                    <p:set>
                                      <p:cBhvr>
                                        <p:cTn id="53" dur="1" fill="hold">
                                          <p:stCondLst>
                                            <p:cond delay="0"/>
                                          </p:stCondLst>
                                        </p:cTn>
                                        <p:tgtEl>
                                          <p:spTgt spid="57"/>
                                        </p:tgtEl>
                                        <p:attrNameLst>
                                          <p:attrName>style.visibility</p:attrName>
                                        </p:attrNameLst>
                                      </p:cBhvr>
                                      <p:to>
                                        <p:strVal val="visible"/>
                                      </p:to>
                                    </p:set>
                                    <p:animEffect transition="in" filter="wheel(1)">
                                      <p:cBhvr>
                                        <p:cTn id="54" dur="2000"/>
                                        <p:tgtEl>
                                          <p:spTgt spid="57"/>
                                        </p:tgtEl>
                                      </p:cBhvr>
                                    </p:animEffect>
                                  </p:childTnLst>
                                </p:cTn>
                              </p:par>
                              <p:par>
                                <p:cTn id="55" presetID="21" presetClass="entr" presetSubtype="1" fill="hold" grpId="0" nodeType="withEffect">
                                  <p:stCondLst>
                                    <p:cond delay="2000"/>
                                  </p:stCondLst>
                                  <p:childTnLst>
                                    <p:set>
                                      <p:cBhvr>
                                        <p:cTn id="56" dur="1" fill="hold">
                                          <p:stCondLst>
                                            <p:cond delay="0"/>
                                          </p:stCondLst>
                                        </p:cTn>
                                        <p:tgtEl>
                                          <p:spTgt spid="56"/>
                                        </p:tgtEl>
                                        <p:attrNameLst>
                                          <p:attrName>style.visibility</p:attrName>
                                        </p:attrNameLst>
                                      </p:cBhvr>
                                      <p:to>
                                        <p:strVal val="visible"/>
                                      </p:to>
                                    </p:set>
                                    <p:animEffect transition="in" filter="wheel(1)">
                                      <p:cBhvr>
                                        <p:cTn id="57" dur="2000"/>
                                        <p:tgtEl>
                                          <p:spTgt spid="56"/>
                                        </p:tgtEl>
                                      </p:cBhvr>
                                    </p:animEffect>
                                  </p:childTnLst>
                                </p:cTn>
                              </p:par>
                            </p:childTnLst>
                          </p:cTn>
                        </p:par>
                        <p:par>
                          <p:cTn id="58" fill="hold">
                            <p:stCondLst>
                              <p:cond delay="17000"/>
                            </p:stCondLst>
                            <p:childTnLst>
                              <p:par>
                                <p:cTn id="59" presetID="21" presetClass="entr" presetSubtype="1" fill="hold" grpId="0" nodeType="afterEffect">
                                  <p:stCondLst>
                                    <p:cond delay="2000"/>
                                  </p:stCondLst>
                                  <p:childTnLst>
                                    <p:set>
                                      <p:cBhvr>
                                        <p:cTn id="60" dur="1" fill="hold">
                                          <p:stCondLst>
                                            <p:cond delay="0"/>
                                          </p:stCondLst>
                                        </p:cTn>
                                        <p:tgtEl>
                                          <p:spTgt spid="62"/>
                                        </p:tgtEl>
                                        <p:attrNameLst>
                                          <p:attrName>style.visibility</p:attrName>
                                        </p:attrNameLst>
                                      </p:cBhvr>
                                      <p:to>
                                        <p:strVal val="visible"/>
                                      </p:to>
                                    </p:set>
                                    <p:animEffect transition="in" filter="wheel(1)">
                                      <p:cBhvr>
                                        <p:cTn id="61" dur="2000"/>
                                        <p:tgtEl>
                                          <p:spTgt spid="62"/>
                                        </p:tgtEl>
                                      </p:cBhvr>
                                    </p:animEffect>
                                  </p:childTnLst>
                                </p:cTn>
                              </p:par>
                              <p:par>
                                <p:cTn id="62" presetID="21" presetClass="entr" presetSubtype="1" fill="hold" grpId="0" nodeType="withEffect">
                                  <p:stCondLst>
                                    <p:cond delay="2000"/>
                                  </p:stCondLst>
                                  <p:childTnLst>
                                    <p:set>
                                      <p:cBhvr>
                                        <p:cTn id="63" dur="1" fill="hold">
                                          <p:stCondLst>
                                            <p:cond delay="0"/>
                                          </p:stCondLst>
                                        </p:cTn>
                                        <p:tgtEl>
                                          <p:spTgt spid="61"/>
                                        </p:tgtEl>
                                        <p:attrNameLst>
                                          <p:attrName>style.visibility</p:attrName>
                                        </p:attrNameLst>
                                      </p:cBhvr>
                                      <p:to>
                                        <p:strVal val="visible"/>
                                      </p:to>
                                    </p:set>
                                    <p:animEffect transition="in" filter="wheel(1)">
                                      <p:cBhvr>
                                        <p:cTn id="64" dur="2000"/>
                                        <p:tgtEl>
                                          <p:spTgt spid="61"/>
                                        </p:tgtEl>
                                      </p:cBhvr>
                                    </p:animEffect>
                                  </p:childTnLst>
                                </p:cTn>
                              </p:par>
                              <p:par>
                                <p:cTn id="65" presetID="21" presetClass="entr" presetSubtype="1" fill="hold" grpId="0" nodeType="withEffect">
                                  <p:stCondLst>
                                    <p:cond delay="2000"/>
                                  </p:stCondLst>
                                  <p:childTnLst>
                                    <p:set>
                                      <p:cBhvr>
                                        <p:cTn id="66" dur="1" fill="hold">
                                          <p:stCondLst>
                                            <p:cond delay="0"/>
                                          </p:stCondLst>
                                        </p:cTn>
                                        <p:tgtEl>
                                          <p:spTgt spid="60"/>
                                        </p:tgtEl>
                                        <p:attrNameLst>
                                          <p:attrName>style.visibility</p:attrName>
                                        </p:attrNameLst>
                                      </p:cBhvr>
                                      <p:to>
                                        <p:strVal val="visible"/>
                                      </p:to>
                                    </p:set>
                                    <p:animEffect transition="in" filter="wheel(1)">
                                      <p:cBhvr>
                                        <p:cTn id="67" dur="2000"/>
                                        <p:tgtEl>
                                          <p:spTgt spid="60"/>
                                        </p:tgtEl>
                                      </p:cBhvr>
                                    </p:animEffect>
                                  </p:childTnLst>
                                </p:cTn>
                              </p:par>
                            </p:childTnLst>
                          </p:cTn>
                        </p:par>
                        <p:par>
                          <p:cTn id="68" fill="hold">
                            <p:stCondLst>
                              <p:cond delay="21000"/>
                            </p:stCondLst>
                            <p:childTnLst>
                              <p:par>
                                <p:cTn id="69" presetID="2" presetClass="entr" presetSubtype="4" fill="hold" grpId="0" nodeType="afterEffect">
                                  <p:stCondLst>
                                    <p:cond delay="2000"/>
                                  </p:stCondLst>
                                  <p:childTnLst>
                                    <p:set>
                                      <p:cBhvr>
                                        <p:cTn id="70" dur="1" fill="hold">
                                          <p:stCondLst>
                                            <p:cond delay="0"/>
                                          </p:stCondLst>
                                        </p:cTn>
                                        <p:tgtEl>
                                          <p:spTgt spid="63"/>
                                        </p:tgtEl>
                                        <p:attrNameLst>
                                          <p:attrName>style.visibility</p:attrName>
                                        </p:attrNameLst>
                                      </p:cBhvr>
                                      <p:to>
                                        <p:strVal val="visible"/>
                                      </p:to>
                                    </p:set>
                                    <p:anim calcmode="lin" valueType="num">
                                      <p:cBhvr additive="base">
                                        <p:cTn id="71" dur="500" fill="hold"/>
                                        <p:tgtEl>
                                          <p:spTgt spid="63"/>
                                        </p:tgtEl>
                                        <p:attrNameLst>
                                          <p:attrName>ppt_x</p:attrName>
                                        </p:attrNameLst>
                                      </p:cBhvr>
                                      <p:tavLst>
                                        <p:tav tm="0">
                                          <p:val>
                                            <p:strVal val="#ppt_x"/>
                                          </p:val>
                                        </p:tav>
                                        <p:tav tm="100000">
                                          <p:val>
                                            <p:strVal val="#ppt_x"/>
                                          </p:val>
                                        </p:tav>
                                      </p:tavLst>
                                    </p:anim>
                                    <p:anim calcmode="lin" valueType="num">
                                      <p:cBhvr additive="base">
                                        <p:cTn id="72" dur="500" fill="hold"/>
                                        <p:tgtEl>
                                          <p:spTgt spid="63"/>
                                        </p:tgtEl>
                                        <p:attrNameLst>
                                          <p:attrName>ppt_y</p:attrName>
                                        </p:attrNameLst>
                                      </p:cBhvr>
                                      <p:tavLst>
                                        <p:tav tm="0">
                                          <p:val>
                                            <p:strVal val="1+#ppt_h/2"/>
                                          </p:val>
                                        </p:tav>
                                        <p:tav tm="100000">
                                          <p:val>
                                            <p:strVal val="#ppt_y"/>
                                          </p:val>
                                        </p:tav>
                                      </p:tavLst>
                                    </p:anim>
                                  </p:childTnLst>
                                </p:cTn>
                              </p:par>
                              <p:par>
                                <p:cTn id="73" presetID="2" presetClass="entr" presetSubtype="4" fill="hold" grpId="0" nodeType="withEffect">
                                  <p:stCondLst>
                                    <p:cond delay="6000"/>
                                  </p:stCondLst>
                                  <p:childTnLst>
                                    <p:set>
                                      <p:cBhvr>
                                        <p:cTn id="74" dur="1" fill="hold">
                                          <p:stCondLst>
                                            <p:cond delay="0"/>
                                          </p:stCondLst>
                                        </p:cTn>
                                        <p:tgtEl>
                                          <p:spTgt spid="65"/>
                                        </p:tgtEl>
                                        <p:attrNameLst>
                                          <p:attrName>style.visibility</p:attrName>
                                        </p:attrNameLst>
                                      </p:cBhvr>
                                      <p:to>
                                        <p:strVal val="visible"/>
                                      </p:to>
                                    </p:set>
                                    <p:anim calcmode="lin" valueType="num">
                                      <p:cBhvr additive="base">
                                        <p:cTn id="75" dur="500" fill="hold"/>
                                        <p:tgtEl>
                                          <p:spTgt spid="65"/>
                                        </p:tgtEl>
                                        <p:attrNameLst>
                                          <p:attrName>ppt_x</p:attrName>
                                        </p:attrNameLst>
                                      </p:cBhvr>
                                      <p:tavLst>
                                        <p:tav tm="0">
                                          <p:val>
                                            <p:strVal val="#ppt_x"/>
                                          </p:val>
                                        </p:tav>
                                        <p:tav tm="100000">
                                          <p:val>
                                            <p:strVal val="#ppt_x"/>
                                          </p:val>
                                        </p:tav>
                                      </p:tavLst>
                                    </p:anim>
                                    <p:anim calcmode="lin" valueType="num">
                                      <p:cBhvr additive="base">
                                        <p:cTn id="76" dur="500" fill="hold"/>
                                        <p:tgtEl>
                                          <p:spTgt spid="65"/>
                                        </p:tgtEl>
                                        <p:attrNameLst>
                                          <p:attrName>ppt_y</p:attrName>
                                        </p:attrNameLst>
                                      </p:cBhvr>
                                      <p:tavLst>
                                        <p:tav tm="0">
                                          <p:val>
                                            <p:strVal val="1+#ppt_h/2"/>
                                          </p:val>
                                        </p:tav>
                                        <p:tav tm="100000">
                                          <p:val>
                                            <p:strVal val="#ppt_y"/>
                                          </p:val>
                                        </p:tav>
                                      </p:tavLst>
                                    </p:anim>
                                  </p:childTnLst>
                                </p:cTn>
                              </p:par>
                              <p:par>
                                <p:cTn id="77" presetID="2" presetClass="entr" presetSubtype="4" fill="hold" grpId="0" nodeType="withEffect">
                                  <p:stCondLst>
                                    <p:cond delay="4000"/>
                                  </p:stCondLst>
                                  <p:childTnLst>
                                    <p:set>
                                      <p:cBhvr>
                                        <p:cTn id="78" dur="1" fill="hold">
                                          <p:stCondLst>
                                            <p:cond delay="0"/>
                                          </p:stCondLst>
                                        </p:cTn>
                                        <p:tgtEl>
                                          <p:spTgt spid="64"/>
                                        </p:tgtEl>
                                        <p:attrNameLst>
                                          <p:attrName>style.visibility</p:attrName>
                                        </p:attrNameLst>
                                      </p:cBhvr>
                                      <p:to>
                                        <p:strVal val="visible"/>
                                      </p:to>
                                    </p:set>
                                    <p:anim calcmode="lin" valueType="num">
                                      <p:cBhvr additive="base">
                                        <p:cTn id="79" dur="500" fill="hold"/>
                                        <p:tgtEl>
                                          <p:spTgt spid="64"/>
                                        </p:tgtEl>
                                        <p:attrNameLst>
                                          <p:attrName>ppt_x</p:attrName>
                                        </p:attrNameLst>
                                      </p:cBhvr>
                                      <p:tavLst>
                                        <p:tav tm="0">
                                          <p:val>
                                            <p:strVal val="#ppt_x"/>
                                          </p:val>
                                        </p:tav>
                                        <p:tav tm="100000">
                                          <p:val>
                                            <p:strVal val="#ppt_x"/>
                                          </p:val>
                                        </p:tav>
                                      </p:tavLst>
                                    </p:anim>
                                    <p:anim calcmode="lin" valueType="num">
                                      <p:cBhvr additive="base">
                                        <p:cTn id="80" dur="500" fill="hold"/>
                                        <p:tgtEl>
                                          <p:spTgt spid="64"/>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9" grpId="0" animBg="1"/>
      <p:bldP spid="10" grpId="0" animBg="1"/>
      <p:bldP spid="11" grpId="0" animBg="1"/>
      <p:bldP spid="12" grpId="0" animBg="1"/>
      <p:bldP spid="13" grpId="0" animBg="1"/>
      <p:bldP spid="14" grpId="0" animBg="1"/>
      <p:bldP spid="55" grpId="0" animBg="1"/>
      <p:bldP spid="56" grpId="0" animBg="1"/>
      <p:bldP spid="57" grpId="0" animBg="1"/>
      <p:bldP spid="58" grpId="0" animBg="1"/>
      <p:bldP spid="59" grpId="0" animBg="1"/>
      <p:bldP spid="60" grpId="0" animBg="1"/>
      <p:bldP spid="61" grpId="0" animBg="1"/>
      <p:bldP spid="62" grpId="0" animBg="1"/>
      <p:bldP spid="63" grpId="0" animBg="1"/>
      <p:bldP spid="64" grpId="0" animBg="1"/>
      <p:bldP spid="65" grpId="0" animBg="1"/>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8">
      <a:dk1>
        <a:sysClr val="windowText" lastClr="000000"/>
      </a:dk1>
      <a:lt1>
        <a:sysClr val="window" lastClr="FFFFFF"/>
      </a:lt1>
      <a:dk2>
        <a:srgbClr val="696464"/>
      </a:dk2>
      <a:lt2>
        <a:srgbClr val="E9E5DC"/>
      </a:lt2>
      <a:accent1>
        <a:srgbClr val="96A9A9"/>
      </a:accent1>
      <a:accent2>
        <a:srgbClr val="CB581F"/>
      </a:accent2>
      <a:accent3>
        <a:srgbClr val="A28E6A"/>
      </a:accent3>
      <a:accent4>
        <a:srgbClr val="956251"/>
      </a:accent4>
      <a:accent5>
        <a:srgbClr val="918485"/>
      </a:accent5>
      <a:accent6>
        <a:srgbClr val="855D5D"/>
      </a:accent6>
      <a:hlink>
        <a:srgbClr val="D0690C"/>
      </a:hlink>
      <a:folHlink>
        <a:srgbClr val="9696A0"/>
      </a:folHlink>
    </a:clrScheme>
    <a:fontScheme name="Savon">
      <a:maj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Garamond"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VTI" id="{A72E8C35-66DD-49F8-AF66-813F19B983AE}" vid="{93CCBC76-B7A1-4C3D-93EA-5CE34C4670F9}"/>
    </a:ext>
  </a:extLst>
</a:theme>
</file>

<file path=ppt/theme/theme2.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331</Words>
  <Application>Microsoft Office PowerPoint</Application>
  <PresentationFormat>Breitbild</PresentationFormat>
  <Paragraphs>85</Paragraphs>
  <Slides>3</Slides>
  <Notes>0</Notes>
  <HiddenSlides>0</HiddenSlides>
  <MMClips>0</MMClips>
  <ScaleCrop>false</ScaleCrop>
  <HeadingPairs>
    <vt:vector size="6" baseType="variant">
      <vt:variant>
        <vt:lpstr>Verwendete Schriftarten</vt:lpstr>
      </vt:variant>
      <vt:variant>
        <vt:i4>5</vt:i4>
      </vt:variant>
      <vt:variant>
        <vt:lpstr>Design</vt:lpstr>
      </vt:variant>
      <vt:variant>
        <vt:i4>1</vt:i4>
      </vt:variant>
      <vt:variant>
        <vt:lpstr>Folientitel</vt:lpstr>
      </vt:variant>
      <vt:variant>
        <vt:i4>3</vt:i4>
      </vt:variant>
    </vt:vector>
  </HeadingPairs>
  <TitlesOfParts>
    <vt:vector size="9" baseType="lpstr">
      <vt:lpstr>Arial</vt:lpstr>
      <vt:lpstr>Calibri</vt:lpstr>
      <vt:lpstr>Garamond</vt:lpstr>
      <vt:lpstr>Times New Roman</vt:lpstr>
      <vt:lpstr>Univers Condensed</vt:lpstr>
      <vt:lpstr>SavonVTI</vt:lpstr>
      <vt:lpstr>Scope</vt:lpstr>
      <vt:lpstr>Crisis Management - Scope</vt:lpstr>
      <vt:lpstr>Krisen Management - Umfang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Scope</dc:title>
  <dc:creator>Wolfgang Hemmerling</dc:creator>
  <cp:lastModifiedBy>Wolfgang Hemmerling</cp:lastModifiedBy>
  <cp:revision>14</cp:revision>
  <cp:lastPrinted>2019-06-24T13:21:24Z</cp:lastPrinted>
  <dcterms:created xsi:type="dcterms:W3CDTF">2019-06-24T09:48:20Z</dcterms:created>
  <dcterms:modified xsi:type="dcterms:W3CDTF">2019-06-24T14:47:10Z</dcterms:modified>
</cp:coreProperties>
</file>